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6" r:id="rId3"/>
    <p:sldId id="276" r:id="rId4"/>
    <p:sldId id="270" r:id="rId5"/>
    <p:sldId id="282" r:id="rId6"/>
    <p:sldId id="272" r:id="rId7"/>
    <p:sldId id="273" r:id="rId8"/>
    <p:sldId id="274" r:id="rId9"/>
    <p:sldId id="262" r:id="rId10"/>
    <p:sldId id="275" r:id="rId11"/>
    <p:sldId id="260" r:id="rId12"/>
    <p:sldId id="259" r:id="rId13"/>
    <p:sldId id="261" r:id="rId14"/>
    <p:sldId id="258" r:id="rId15"/>
    <p:sldId id="280" r:id="rId16"/>
    <p:sldId id="279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86" d="100"/>
          <a:sy n="86" d="100"/>
        </p:scale>
        <p:origin x="56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ilson" userId="b9c957edb82d1a80" providerId="LiveId" clId="{1E4B1B76-9E60-4C8F-A661-3B1C9E4E0949}"/>
    <pc:docChg chg="delSld">
      <pc:chgData name="David Wilson" userId="b9c957edb82d1a80" providerId="LiveId" clId="{1E4B1B76-9E60-4C8F-A661-3B1C9E4E0949}" dt="2024-01-09T19:15:35.938" v="0" actId="2696"/>
      <pc:docMkLst>
        <pc:docMk/>
      </pc:docMkLst>
      <pc:sldChg chg="del">
        <pc:chgData name="David Wilson" userId="b9c957edb82d1a80" providerId="LiveId" clId="{1E4B1B76-9E60-4C8F-A661-3B1C9E4E0949}" dt="2024-01-09T19:15:35.938" v="0" actId="2696"/>
        <pc:sldMkLst>
          <pc:docMk/>
          <pc:sldMk cId="3029720723" sldId="256"/>
        </pc:sldMkLst>
      </pc:sldChg>
    </pc:docChg>
  </pc:docChgLst>
  <pc:docChgLst>
    <pc:chgData name="David Wilson" userId="b9c957edb82d1a80" providerId="LiveId" clId="{882D8885-F69A-4CF8-9147-18ADC8F66D8D}"/>
    <pc:docChg chg="undo redo custSel addSld delSld modSld sldOrd modMainMaster">
      <pc:chgData name="David Wilson" userId="b9c957edb82d1a80" providerId="LiveId" clId="{882D8885-F69A-4CF8-9147-18ADC8F66D8D}" dt="2023-08-21T19:52:33.543" v="2305" actId="1076"/>
      <pc:docMkLst>
        <pc:docMk/>
      </pc:docMkLst>
      <pc:sldChg chg="del ord">
        <pc:chgData name="David Wilson" userId="b9c957edb82d1a80" providerId="LiveId" clId="{882D8885-F69A-4CF8-9147-18ADC8F66D8D}" dt="2023-08-21T15:53:36.058" v="349" actId="47"/>
        <pc:sldMkLst>
          <pc:docMk/>
          <pc:sldMk cId="4024565991" sldId="257"/>
        </pc:sldMkLst>
      </pc:sldChg>
      <pc:sldChg chg="addSp delSp modSp mod">
        <pc:chgData name="David Wilson" userId="b9c957edb82d1a80" providerId="LiveId" clId="{882D8885-F69A-4CF8-9147-18ADC8F66D8D}" dt="2023-08-21T19:36:04.271" v="1920" actId="14100"/>
        <pc:sldMkLst>
          <pc:docMk/>
          <pc:sldMk cId="1873661420" sldId="258"/>
        </pc:sldMkLst>
        <pc:spChg chg="add mod">
          <ac:chgData name="David Wilson" userId="b9c957edb82d1a80" providerId="LiveId" clId="{882D8885-F69A-4CF8-9147-18ADC8F66D8D}" dt="2023-08-21T19:34:15.971" v="1874" actId="14100"/>
          <ac:spMkLst>
            <pc:docMk/>
            <pc:sldMk cId="1873661420" sldId="258"/>
            <ac:spMk id="2" creationId="{3BCA1B84-6A37-410B-0864-879D67AC932C}"/>
          </ac:spMkLst>
        </pc:spChg>
        <pc:spChg chg="mod">
          <ac:chgData name="David Wilson" userId="b9c957edb82d1a80" providerId="LiveId" clId="{882D8885-F69A-4CF8-9147-18ADC8F66D8D}" dt="2023-08-21T19:31:53.451" v="1771" actId="20577"/>
          <ac:spMkLst>
            <pc:docMk/>
            <pc:sldMk cId="1873661420" sldId="258"/>
            <ac:spMk id="3" creationId="{FEFC6A0E-8FD5-F274-B580-A18A66AD5C37}"/>
          </ac:spMkLst>
        </pc:spChg>
        <pc:spChg chg="add mod">
          <ac:chgData name="David Wilson" userId="b9c957edb82d1a80" providerId="LiveId" clId="{882D8885-F69A-4CF8-9147-18ADC8F66D8D}" dt="2023-08-21T19:34:57.321" v="1902" actId="6549"/>
          <ac:spMkLst>
            <pc:docMk/>
            <pc:sldMk cId="1873661420" sldId="258"/>
            <ac:spMk id="34" creationId="{45F6B602-DBAB-437C-E87D-957797D9D656}"/>
          </ac:spMkLst>
        </pc:spChg>
        <pc:spChg chg="mod">
          <ac:chgData name="David Wilson" userId="b9c957edb82d1a80" providerId="LiveId" clId="{882D8885-F69A-4CF8-9147-18ADC8F66D8D}" dt="2023-08-21T18:31:12.577" v="824" actId="14100"/>
          <ac:spMkLst>
            <pc:docMk/>
            <pc:sldMk cId="1873661420" sldId="258"/>
            <ac:spMk id="48" creationId="{B49A971E-13FE-51E8-F7D5-F07D87CB51CA}"/>
          </ac:spMkLst>
        </pc:spChg>
        <pc:spChg chg="mod">
          <ac:chgData name="David Wilson" userId="b9c957edb82d1a80" providerId="LiveId" clId="{882D8885-F69A-4CF8-9147-18ADC8F66D8D}" dt="2023-08-21T18:31:16.132" v="825" actId="1076"/>
          <ac:spMkLst>
            <pc:docMk/>
            <pc:sldMk cId="1873661420" sldId="258"/>
            <ac:spMk id="128" creationId="{EEBA5FEA-AFE9-087B-9A7E-2EF1F7DB39FD}"/>
          </ac:spMkLst>
        </pc:spChg>
        <pc:spChg chg="del">
          <ac:chgData name="David Wilson" userId="b9c957edb82d1a80" providerId="LiveId" clId="{882D8885-F69A-4CF8-9147-18ADC8F66D8D}" dt="2023-08-21T19:31:02.951" v="1760" actId="478"/>
          <ac:spMkLst>
            <pc:docMk/>
            <pc:sldMk cId="1873661420" sldId="258"/>
            <ac:spMk id="130" creationId="{1C709142-085D-197A-E795-5614B3C7528B}"/>
          </ac:spMkLst>
        </pc:spChg>
        <pc:spChg chg="del mod">
          <ac:chgData name="David Wilson" userId="b9c957edb82d1a80" providerId="LiveId" clId="{882D8885-F69A-4CF8-9147-18ADC8F66D8D}" dt="2023-08-21T19:31:08.095" v="1762" actId="478"/>
          <ac:spMkLst>
            <pc:docMk/>
            <pc:sldMk cId="1873661420" sldId="258"/>
            <ac:spMk id="131" creationId="{E62B91F5-4D3A-0FEF-CE96-71120AD4EF6B}"/>
          </ac:spMkLst>
        </pc:spChg>
        <pc:spChg chg="del">
          <ac:chgData name="David Wilson" userId="b9c957edb82d1a80" providerId="LiveId" clId="{882D8885-F69A-4CF8-9147-18ADC8F66D8D}" dt="2023-08-21T19:31:14.327" v="1764" actId="478"/>
          <ac:spMkLst>
            <pc:docMk/>
            <pc:sldMk cId="1873661420" sldId="258"/>
            <ac:spMk id="135" creationId="{1D7C3D9C-B819-878E-D59C-392E4CDDFA96}"/>
          </ac:spMkLst>
        </pc:spChg>
        <pc:spChg chg="del">
          <ac:chgData name="David Wilson" userId="b9c957edb82d1a80" providerId="LiveId" clId="{882D8885-F69A-4CF8-9147-18ADC8F66D8D}" dt="2023-08-21T19:31:11.135" v="1763" actId="478"/>
          <ac:spMkLst>
            <pc:docMk/>
            <pc:sldMk cId="1873661420" sldId="258"/>
            <ac:spMk id="136" creationId="{71DAF7D9-3BC2-6552-E97D-9D40C50B2249}"/>
          </ac:spMkLst>
        </pc:spChg>
        <pc:spChg chg="del">
          <ac:chgData name="David Wilson" userId="b9c957edb82d1a80" providerId="LiveId" clId="{882D8885-F69A-4CF8-9147-18ADC8F66D8D}" dt="2023-08-21T19:31:18.937" v="1765" actId="478"/>
          <ac:spMkLst>
            <pc:docMk/>
            <pc:sldMk cId="1873661420" sldId="258"/>
            <ac:spMk id="137" creationId="{66CB34C9-3003-A950-8B09-5F7E9D3CA3EF}"/>
          </ac:spMkLst>
        </pc:spChg>
        <pc:spChg chg="del">
          <ac:chgData name="David Wilson" userId="b9c957edb82d1a80" providerId="LiveId" clId="{882D8885-F69A-4CF8-9147-18ADC8F66D8D}" dt="2023-08-21T19:31:20.921" v="1766" actId="478"/>
          <ac:spMkLst>
            <pc:docMk/>
            <pc:sldMk cId="1873661420" sldId="258"/>
            <ac:spMk id="138" creationId="{6B5C7A32-B487-6345-C8B5-EC778A616BFC}"/>
          </ac:spMkLst>
        </pc:spChg>
        <pc:grpChg chg="mod">
          <ac:chgData name="David Wilson" userId="b9c957edb82d1a80" providerId="LiveId" clId="{882D8885-F69A-4CF8-9147-18ADC8F66D8D}" dt="2023-08-21T19:30:12.401" v="1716" actId="1076"/>
          <ac:grpSpMkLst>
            <pc:docMk/>
            <pc:sldMk cId="1873661420" sldId="258"/>
            <ac:grpSpMk id="152" creationId="{4D505A8A-E1A3-AFAA-1612-C60D17B615D9}"/>
          </ac:grpSpMkLst>
        </pc:grpChg>
        <pc:cxnChg chg="add mod">
          <ac:chgData name="David Wilson" userId="b9c957edb82d1a80" providerId="LiveId" clId="{882D8885-F69A-4CF8-9147-18ADC8F66D8D}" dt="2023-08-21T19:35:26.646" v="1907" actId="14100"/>
          <ac:cxnSpMkLst>
            <pc:docMk/>
            <pc:sldMk cId="1873661420" sldId="258"/>
            <ac:cxnSpMk id="133" creationId="{ED97310F-006A-50BC-A477-B389EBCC4013}"/>
          </ac:cxnSpMkLst>
        </pc:cxnChg>
        <pc:cxnChg chg="add mod">
          <ac:chgData name="David Wilson" userId="b9c957edb82d1a80" providerId="LiveId" clId="{882D8885-F69A-4CF8-9147-18ADC8F66D8D}" dt="2023-08-21T19:36:04.271" v="1920" actId="14100"/>
          <ac:cxnSpMkLst>
            <pc:docMk/>
            <pc:sldMk cId="1873661420" sldId="258"/>
            <ac:cxnSpMk id="141" creationId="{72E79159-B57A-9193-AF47-62B8933161B7}"/>
          </ac:cxnSpMkLst>
        </pc:cxnChg>
        <pc:cxnChg chg="add mod">
          <ac:chgData name="David Wilson" userId="b9c957edb82d1a80" providerId="LiveId" clId="{882D8885-F69A-4CF8-9147-18ADC8F66D8D}" dt="2023-08-21T19:36:00.253" v="1918" actId="14100"/>
          <ac:cxnSpMkLst>
            <pc:docMk/>
            <pc:sldMk cId="1873661420" sldId="258"/>
            <ac:cxnSpMk id="142" creationId="{E4CA7410-C4AC-0198-C0AB-980619AF31BE}"/>
          </ac:cxnSpMkLst>
        </pc:cxnChg>
        <pc:cxnChg chg="add mod">
          <ac:chgData name="David Wilson" userId="b9c957edb82d1a80" providerId="LiveId" clId="{882D8885-F69A-4CF8-9147-18ADC8F66D8D}" dt="2023-08-21T19:35:54.786" v="1916" actId="14100"/>
          <ac:cxnSpMkLst>
            <pc:docMk/>
            <pc:sldMk cId="1873661420" sldId="258"/>
            <ac:cxnSpMk id="143" creationId="{B41DBFE9-A2BD-DDAA-2C05-C352A57D4C61}"/>
          </ac:cxnSpMkLst>
        </pc:cxnChg>
        <pc:cxnChg chg="add mod">
          <ac:chgData name="David Wilson" userId="b9c957edb82d1a80" providerId="LiveId" clId="{882D8885-F69A-4CF8-9147-18ADC8F66D8D}" dt="2023-08-21T19:35:46.757" v="1914" actId="14100"/>
          <ac:cxnSpMkLst>
            <pc:docMk/>
            <pc:sldMk cId="1873661420" sldId="258"/>
            <ac:cxnSpMk id="144" creationId="{54FF2AFE-6769-DFCC-910C-F8CEE43D5F94}"/>
          </ac:cxnSpMkLst>
        </pc:cxnChg>
      </pc:sldChg>
      <pc:sldChg chg="addSp delSp modSp mod">
        <pc:chgData name="David Wilson" userId="b9c957edb82d1a80" providerId="LiveId" clId="{882D8885-F69A-4CF8-9147-18ADC8F66D8D}" dt="2023-08-21T19:25:58.971" v="1635" actId="478"/>
        <pc:sldMkLst>
          <pc:docMk/>
          <pc:sldMk cId="697405990" sldId="259"/>
        </pc:sldMkLst>
        <pc:spChg chg="add mod">
          <ac:chgData name="David Wilson" userId="b9c957edb82d1a80" providerId="LiveId" clId="{882D8885-F69A-4CF8-9147-18ADC8F66D8D}" dt="2023-08-21T19:25:45.471" v="1632" actId="1076"/>
          <ac:spMkLst>
            <pc:docMk/>
            <pc:sldMk cId="697405990" sldId="259"/>
            <ac:spMk id="2" creationId="{C210E8AD-E432-3B32-712E-E357D08F01B6}"/>
          </ac:spMkLst>
        </pc:spChg>
        <pc:spChg chg="mod">
          <ac:chgData name="David Wilson" userId="b9c957edb82d1a80" providerId="LiveId" clId="{882D8885-F69A-4CF8-9147-18ADC8F66D8D}" dt="2023-08-21T19:24:39.771" v="1585" actId="20577"/>
          <ac:spMkLst>
            <pc:docMk/>
            <pc:sldMk cId="697405990" sldId="259"/>
            <ac:spMk id="3" creationId="{FEFC6A0E-8FD5-F274-B580-A18A66AD5C37}"/>
          </ac:spMkLst>
        </pc:spChg>
        <pc:spChg chg="del">
          <ac:chgData name="David Wilson" userId="b9c957edb82d1a80" providerId="LiveId" clId="{882D8885-F69A-4CF8-9147-18ADC8F66D8D}" dt="2023-08-21T19:25:54.401" v="1633" actId="478"/>
          <ac:spMkLst>
            <pc:docMk/>
            <pc:sldMk cId="697405990" sldId="259"/>
            <ac:spMk id="130" creationId="{1C709142-085D-197A-E795-5614B3C7528B}"/>
          </ac:spMkLst>
        </pc:spChg>
        <pc:spChg chg="del mod">
          <ac:chgData name="David Wilson" userId="b9c957edb82d1a80" providerId="LiveId" clId="{882D8885-F69A-4CF8-9147-18ADC8F66D8D}" dt="2023-08-21T19:25:58.971" v="1635" actId="478"/>
          <ac:spMkLst>
            <pc:docMk/>
            <pc:sldMk cId="697405990" sldId="259"/>
            <ac:spMk id="131" creationId="{E62B91F5-4D3A-0FEF-CE96-71120AD4EF6B}"/>
          </ac:spMkLst>
        </pc:spChg>
        <pc:grpChg chg="mod">
          <ac:chgData name="David Wilson" userId="b9c957edb82d1a80" providerId="LiveId" clId="{882D8885-F69A-4CF8-9147-18ADC8F66D8D}" dt="2023-08-21T19:24:01.101" v="1565" actId="1076"/>
          <ac:grpSpMkLst>
            <pc:docMk/>
            <pc:sldMk cId="697405990" sldId="259"/>
            <ac:grpSpMk id="141" creationId="{265FB564-BD17-A69C-B36E-7489A0BB8431}"/>
          </ac:grpSpMkLst>
        </pc:grpChg>
      </pc:sldChg>
      <pc:sldChg chg="addSp modSp mod">
        <pc:chgData name="David Wilson" userId="b9c957edb82d1a80" providerId="LiveId" clId="{882D8885-F69A-4CF8-9147-18ADC8F66D8D}" dt="2023-08-21T19:23:41.401" v="1564" actId="313"/>
        <pc:sldMkLst>
          <pc:docMk/>
          <pc:sldMk cId="3360480284" sldId="260"/>
        </pc:sldMkLst>
        <pc:spChg chg="add mod">
          <ac:chgData name="David Wilson" userId="b9c957edb82d1a80" providerId="LiveId" clId="{882D8885-F69A-4CF8-9147-18ADC8F66D8D}" dt="2023-08-21T19:21:27.971" v="1468" actId="20577"/>
          <ac:spMkLst>
            <pc:docMk/>
            <pc:sldMk cId="3360480284" sldId="260"/>
            <ac:spMk id="2" creationId="{44753D5D-07FB-AA5E-C98A-E5D3E12791F3}"/>
          </ac:spMkLst>
        </pc:spChg>
        <pc:spChg chg="mod">
          <ac:chgData name="David Wilson" userId="b9c957edb82d1a80" providerId="LiveId" clId="{882D8885-F69A-4CF8-9147-18ADC8F66D8D}" dt="2023-08-21T19:23:41.401" v="1564" actId="313"/>
          <ac:spMkLst>
            <pc:docMk/>
            <pc:sldMk cId="3360480284" sldId="260"/>
            <ac:spMk id="3" creationId="{FEFC6A0E-8FD5-F274-B580-A18A66AD5C37}"/>
          </ac:spMkLst>
        </pc:spChg>
        <pc:spChg chg="add mod">
          <ac:chgData name="David Wilson" userId="b9c957edb82d1a80" providerId="LiveId" clId="{882D8885-F69A-4CF8-9147-18ADC8F66D8D}" dt="2023-08-21T19:22:31.323" v="1492" actId="1076"/>
          <ac:spMkLst>
            <pc:docMk/>
            <pc:sldMk cId="3360480284" sldId="260"/>
            <ac:spMk id="8" creationId="{FC41728D-C681-BD07-5393-F265BB43F803}"/>
          </ac:spMkLst>
        </pc:spChg>
        <pc:spChg chg="add mod">
          <ac:chgData name="David Wilson" userId="b9c957edb82d1a80" providerId="LiveId" clId="{882D8885-F69A-4CF8-9147-18ADC8F66D8D}" dt="2023-08-21T19:23:10.151" v="1541" actId="1076"/>
          <ac:spMkLst>
            <pc:docMk/>
            <pc:sldMk cId="3360480284" sldId="260"/>
            <ac:spMk id="10" creationId="{BA7822E1-7078-8599-9566-8E987ADE55FE}"/>
          </ac:spMkLst>
        </pc:spChg>
        <pc:grpChg chg="mod">
          <ac:chgData name="David Wilson" userId="b9c957edb82d1a80" providerId="LiveId" clId="{882D8885-F69A-4CF8-9147-18ADC8F66D8D}" dt="2023-08-21T19:19:29.190" v="1434" actId="1076"/>
          <ac:grpSpMkLst>
            <pc:docMk/>
            <pc:sldMk cId="3360480284" sldId="260"/>
            <ac:grpSpMk id="4" creationId="{1D078008-CA19-1F24-040A-0C2AD7229428}"/>
          </ac:grpSpMkLst>
        </pc:grpChg>
      </pc:sldChg>
      <pc:sldChg chg="addSp delSp modSp mod">
        <pc:chgData name="David Wilson" userId="b9c957edb82d1a80" providerId="LiveId" clId="{882D8885-F69A-4CF8-9147-18ADC8F66D8D}" dt="2023-08-21T19:29:33.531" v="1712" actId="20577"/>
        <pc:sldMkLst>
          <pc:docMk/>
          <pc:sldMk cId="1298717781" sldId="261"/>
        </pc:sldMkLst>
        <pc:spChg chg="del">
          <ac:chgData name="David Wilson" userId="b9c957edb82d1a80" providerId="LiveId" clId="{882D8885-F69A-4CF8-9147-18ADC8F66D8D}" dt="2023-08-21T19:27:26.506" v="1651" actId="478"/>
          <ac:spMkLst>
            <pc:docMk/>
            <pc:sldMk cId="1298717781" sldId="261"/>
            <ac:spMk id="2" creationId="{D0400474-31FE-F2C1-ABBB-6FC4C2EB2479}"/>
          </ac:spMkLst>
        </pc:spChg>
        <pc:spChg chg="mod">
          <ac:chgData name="David Wilson" userId="b9c957edb82d1a80" providerId="LiveId" clId="{882D8885-F69A-4CF8-9147-18ADC8F66D8D}" dt="2023-08-21T19:27:50.571" v="1654" actId="1076"/>
          <ac:spMkLst>
            <pc:docMk/>
            <pc:sldMk cId="1298717781" sldId="261"/>
            <ac:spMk id="3" creationId="{FEFC6A0E-8FD5-F274-B580-A18A66AD5C37}"/>
          </ac:spMkLst>
        </pc:spChg>
        <pc:spChg chg="del">
          <ac:chgData name="David Wilson" userId="b9c957edb82d1a80" providerId="LiveId" clId="{882D8885-F69A-4CF8-9147-18ADC8F66D8D}" dt="2023-08-21T19:27:24.257" v="1650" actId="478"/>
          <ac:spMkLst>
            <pc:docMk/>
            <pc:sldMk cId="1298717781" sldId="261"/>
            <ac:spMk id="8" creationId="{556D24D1-BDC7-72E4-E99E-51EA77A45960}"/>
          </ac:spMkLst>
        </pc:spChg>
        <pc:spChg chg="add mod">
          <ac:chgData name="David Wilson" userId="b9c957edb82d1a80" providerId="LiveId" clId="{882D8885-F69A-4CF8-9147-18ADC8F66D8D}" dt="2023-08-21T19:29:33.531" v="1712" actId="20577"/>
          <ac:spMkLst>
            <pc:docMk/>
            <pc:sldMk cId="1298717781" sldId="261"/>
            <ac:spMk id="48" creationId="{EC916FEF-E732-6CA6-9617-A8812010A4C3}"/>
          </ac:spMkLst>
        </pc:spChg>
        <pc:spChg chg="del">
          <ac:chgData name="David Wilson" userId="b9c957edb82d1a80" providerId="LiveId" clId="{882D8885-F69A-4CF8-9147-18ADC8F66D8D}" dt="2023-08-21T19:27:58.666" v="1655" actId="478"/>
          <ac:spMkLst>
            <pc:docMk/>
            <pc:sldMk cId="1298717781" sldId="261"/>
            <ac:spMk id="130" creationId="{1C709142-085D-197A-E795-5614B3C7528B}"/>
          </ac:spMkLst>
        </pc:spChg>
        <pc:spChg chg="del">
          <ac:chgData name="David Wilson" userId="b9c957edb82d1a80" providerId="LiveId" clId="{882D8885-F69A-4CF8-9147-18ADC8F66D8D}" dt="2023-08-21T19:28:21.401" v="1663" actId="478"/>
          <ac:spMkLst>
            <pc:docMk/>
            <pc:sldMk cId="1298717781" sldId="261"/>
            <ac:spMk id="131" creationId="{E62B91F5-4D3A-0FEF-CE96-71120AD4EF6B}"/>
          </ac:spMkLst>
        </pc:spChg>
        <pc:spChg chg="mod">
          <ac:chgData name="David Wilson" userId="b9c957edb82d1a80" providerId="LiveId" clId="{882D8885-F69A-4CF8-9147-18ADC8F66D8D}" dt="2023-08-21T19:28:12.951" v="1662" actId="20577"/>
          <ac:spMkLst>
            <pc:docMk/>
            <pc:sldMk cId="1298717781" sldId="261"/>
            <ac:spMk id="132" creationId="{46B15317-2E29-22F6-3B8A-67F311A59F84}"/>
          </ac:spMkLst>
        </pc:spChg>
        <pc:spChg chg="del">
          <ac:chgData name="David Wilson" userId="b9c957edb82d1a80" providerId="LiveId" clId="{882D8885-F69A-4CF8-9147-18ADC8F66D8D}" dt="2023-08-21T19:28:04.091" v="1657" actId="478"/>
          <ac:spMkLst>
            <pc:docMk/>
            <pc:sldMk cId="1298717781" sldId="261"/>
            <ac:spMk id="135" creationId="{1D7C3D9C-B819-878E-D59C-392E4CDDFA96}"/>
          </ac:spMkLst>
        </pc:spChg>
        <pc:spChg chg="del">
          <ac:chgData name="David Wilson" userId="b9c957edb82d1a80" providerId="LiveId" clId="{882D8885-F69A-4CF8-9147-18ADC8F66D8D}" dt="2023-08-21T19:28:01.221" v="1656" actId="478"/>
          <ac:spMkLst>
            <pc:docMk/>
            <pc:sldMk cId="1298717781" sldId="261"/>
            <ac:spMk id="136" creationId="{71DAF7D9-3BC2-6552-E97D-9D40C50B2249}"/>
          </ac:spMkLst>
        </pc:spChg>
        <pc:spChg chg="del">
          <ac:chgData name="David Wilson" userId="b9c957edb82d1a80" providerId="LiveId" clId="{882D8885-F69A-4CF8-9147-18ADC8F66D8D}" dt="2023-08-21T19:28:06.611" v="1658" actId="478"/>
          <ac:spMkLst>
            <pc:docMk/>
            <pc:sldMk cId="1298717781" sldId="261"/>
            <ac:spMk id="137" creationId="{66CB34C9-3003-A950-8B09-5F7E9D3CA3EF}"/>
          </ac:spMkLst>
        </pc:spChg>
        <pc:spChg chg="del">
          <ac:chgData name="David Wilson" userId="b9c957edb82d1a80" providerId="LiveId" clId="{882D8885-F69A-4CF8-9147-18ADC8F66D8D}" dt="2023-08-21T19:28:08.901" v="1659" actId="478"/>
          <ac:spMkLst>
            <pc:docMk/>
            <pc:sldMk cId="1298717781" sldId="261"/>
            <ac:spMk id="138" creationId="{6B5C7A32-B487-6345-C8B5-EC778A616BFC}"/>
          </ac:spMkLst>
        </pc:spChg>
        <pc:grpChg chg="mod">
          <ac:chgData name="David Wilson" userId="b9c957edb82d1a80" providerId="LiveId" clId="{882D8885-F69A-4CF8-9147-18ADC8F66D8D}" dt="2023-08-21T19:28:31.702" v="1664" actId="1076"/>
          <ac:grpSpMkLst>
            <pc:docMk/>
            <pc:sldMk cId="1298717781" sldId="261"/>
            <ac:grpSpMk id="24" creationId="{C142E5E9-15B3-5D64-0FB4-B991B8C8F9D8}"/>
          </ac:grpSpMkLst>
        </pc:grpChg>
      </pc:sldChg>
      <pc:sldChg chg="modSp add mod ord">
        <pc:chgData name="David Wilson" userId="b9c957edb82d1a80" providerId="LiveId" clId="{882D8885-F69A-4CF8-9147-18ADC8F66D8D}" dt="2023-08-21T19:50:19.942" v="2297" actId="255"/>
        <pc:sldMkLst>
          <pc:docMk/>
          <pc:sldMk cId="0" sldId="262"/>
        </pc:sldMkLst>
        <pc:spChg chg="mod">
          <ac:chgData name="David Wilson" userId="b9c957edb82d1a80" providerId="LiveId" clId="{882D8885-F69A-4CF8-9147-18ADC8F66D8D}" dt="2023-08-21T19:50:19.942" v="2297" actId="255"/>
          <ac:spMkLst>
            <pc:docMk/>
            <pc:sldMk cId="0" sldId="262"/>
            <ac:spMk id="2073" creationId="{22F8995E-91F6-152F-F0D1-CF68CA39D5E1}"/>
          </ac:spMkLst>
        </pc:spChg>
      </pc:sldChg>
      <pc:sldChg chg="add del ord">
        <pc:chgData name="David Wilson" userId="b9c957edb82d1a80" providerId="LiveId" clId="{882D8885-F69A-4CF8-9147-18ADC8F66D8D}" dt="2023-08-21T15:52:26.038" v="321" actId="47"/>
        <pc:sldMkLst>
          <pc:docMk/>
          <pc:sldMk cId="0" sldId="263"/>
        </pc:sldMkLst>
      </pc:sldChg>
      <pc:sldChg chg="add ord">
        <pc:chgData name="David Wilson" userId="b9c957edb82d1a80" providerId="LiveId" clId="{882D8885-F69A-4CF8-9147-18ADC8F66D8D}" dt="2023-08-18T14:53:16.373" v="14"/>
        <pc:sldMkLst>
          <pc:docMk/>
          <pc:sldMk cId="0" sldId="266"/>
        </pc:sldMkLst>
      </pc:sldChg>
      <pc:sldChg chg="addSp delSp modSp add mod ord">
        <pc:chgData name="David Wilson" userId="b9c957edb82d1a80" providerId="LiveId" clId="{882D8885-F69A-4CF8-9147-18ADC8F66D8D}" dt="2023-08-21T18:53:52.119" v="909" actId="14100"/>
        <pc:sldMkLst>
          <pc:docMk/>
          <pc:sldMk cId="0" sldId="270"/>
        </pc:sldMkLst>
        <pc:spChg chg="mod">
          <ac:chgData name="David Wilson" userId="b9c957edb82d1a80" providerId="LiveId" clId="{882D8885-F69A-4CF8-9147-18ADC8F66D8D}" dt="2023-08-21T18:49:03.209" v="835"/>
          <ac:spMkLst>
            <pc:docMk/>
            <pc:sldMk cId="0" sldId="270"/>
            <ac:spMk id="13" creationId="{2240F589-5DE5-C792-E98C-55ABF5E50AF0}"/>
          </ac:spMkLst>
        </pc:spChg>
        <pc:spChg chg="mod">
          <ac:chgData name="David Wilson" userId="b9c957edb82d1a80" providerId="LiveId" clId="{882D8885-F69A-4CF8-9147-18ADC8F66D8D}" dt="2023-08-21T18:49:03.209" v="835"/>
          <ac:spMkLst>
            <pc:docMk/>
            <pc:sldMk cId="0" sldId="270"/>
            <ac:spMk id="14" creationId="{F5B4B1AE-5FCD-A0EE-0ED2-582564F48B15}"/>
          </ac:spMkLst>
        </pc:spChg>
        <pc:spChg chg="add del mod">
          <ac:chgData name="David Wilson" userId="b9c957edb82d1a80" providerId="LiveId" clId="{882D8885-F69A-4CF8-9147-18ADC8F66D8D}" dt="2023-08-21T18:51:26.159" v="851" actId="478"/>
          <ac:spMkLst>
            <pc:docMk/>
            <pc:sldMk cId="0" sldId="270"/>
            <ac:spMk id="16" creationId="{4F574C26-2DA6-5E58-CAC7-C033C910B967}"/>
          </ac:spMkLst>
        </pc:spChg>
        <pc:spChg chg="add del mod">
          <ac:chgData name="David Wilson" userId="b9c957edb82d1a80" providerId="LiveId" clId="{882D8885-F69A-4CF8-9147-18ADC8F66D8D}" dt="2023-08-21T18:51:26.159" v="851" actId="478"/>
          <ac:spMkLst>
            <pc:docMk/>
            <pc:sldMk cId="0" sldId="270"/>
            <ac:spMk id="17" creationId="{97180DB2-ED9E-A233-3E13-CA6CF2805840}"/>
          </ac:spMkLst>
        </pc:spChg>
        <pc:spChg chg="add del">
          <ac:chgData name="David Wilson" userId="b9c957edb82d1a80" providerId="LiveId" clId="{882D8885-F69A-4CF8-9147-18ADC8F66D8D}" dt="2023-08-21T18:49:32.979" v="840" actId="478"/>
          <ac:spMkLst>
            <pc:docMk/>
            <pc:sldMk cId="0" sldId="270"/>
            <ac:spMk id="18" creationId="{84D958ED-ED3F-30A8-4AA1-7A80E557987B}"/>
          </ac:spMkLst>
        </pc:spChg>
        <pc:spChg chg="add del">
          <ac:chgData name="David Wilson" userId="b9c957edb82d1a80" providerId="LiveId" clId="{882D8885-F69A-4CF8-9147-18ADC8F66D8D}" dt="2023-08-21T18:50:08.589" v="843" actId="478"/>
          <ac:spMkLst>
            <pc:docMk/>
            <pc:sldMk cId="0" sldId="270"/>
            <ac:spMk id="19" creationId="{3A81410A-CA3A-CDD7-A5CB-88303A5D3C93}"/>
          </ac:spMkLst>
        </pc:spChg>
        <pc:spChg chg="add mod">
          <ac:chgData name="David Wilson" userId="b9c957edb82d1a80" providerId="LiveId" clId="{882D8885-F69A-4CF8-9147-18ADC8F66D8D}" dt="2023-08-21T18:53:52.119" v="909" actId="14100"/>
          <ac:spMkLst>
            <pc:docMk/>
            <pc:sldMk cId="0" sldId="270"/>
            <ac:spMk id="20" creationId="{DB1EF3FE-3384-B2E9-F2F5-B2D7926237FB}"/>
          </ac:spMkLst>
        </pc:spChg>
        <pc:spChg chg="add mod">
          <ac:chgData name="David Wilson" userId="b9c957edb82d1a80" providerId="LiveId" clId="{882D8885-F69A-4CF8-9147-18ADC8F66D8D}" dt="2023-08-21T18:52:47.318" v="876" actId="164"/>
          <ac:spMkLst>
            <pc:docMk/>
            <pc:sldMk cId="0" sldId="270"/>
            <ac:spMk id="21" creationId="{A92C759D-24C4-05B4-EFB6-D25D4AEB2961}"/>
          </ac:spMkLst>
        </pc:spChg>
        <pc:spChg chg="add del mod">
          <ac:chgData name="David Wilson" userId="b9c957edb82d1a80" providerId="LiveId" clId="{882D8885-F69A-4CF8-9147-18ADC8F66D8D}" dt="2023-08-21T18:52:58.279" v="878" actId="478"/>
          <ac:spMkLst>
            <pc:docMk/>
            <pc:sldMk cId="0" sldId="270"/>
            <ac:spMk id="22" creationId="{82CDEF9D-DCB8-4AEB-375D-05486DFB0EDA}"/>
          </ac:spMkLst>
        </pc:spChg>
        <pc:spChg chg="add del mod">
          <ac:chgData name="David Wilson" userId="b9c957edb82d1a80" providerId="LiveId" clId="{882D8885-F69A-4CF8-9147-18ADC8F66D8D}" dt="2023-08-21T18:52:58.279" v="878" actId="478"/>
          <ac:spMkLst>
            <pc:docMk/>
            <pc:sldMk cId="0" sldId="270"/>
            <ac:spMk id="23" creationId="{9552AEFB-0FC8-33C2-5A14-41F9B0CEF151}"/>
          </ac:spMkLst>
        </pc:spChg>
        <pc:spChg chg="add del mod">
          <ac:chgData name="David Wilson" userId="b9c957edb82d1a80" providerId="LiveId" clId="{882D8885-F69A-4CF8-9147-18ADC8F66D8D}" dt="2023-08-21T18:53:02.119" v="881" actId="478"/>
          <ac:spMkLst>
            <pc:docMk/>
            <pc:sldMk cId="0" sldId="270"/>
            <ac:spMk id="24" creationId="{493D6CD1-F30F-C1DA-B1EC-E4D1023FF742}"/>
          </ac:spMkLst>
        </pc:spChg>
        <pc:spChg chg="add del mod">
          <ac:chgData name="David Wilson" userId="b9c957edb82d1a80" providerId="LiveId" clId="{882D8885-F69A-4CF8-9147-18ADC8F66D8D}" dt="2023-08-21T18:53:01.119" v="880" actId="478"/>
          <ac:spMkLst>
            <pc:docMk/>
            <pc:sldMk cId="0" sldId="270"/>
            <ac:spMk id="25" creationId="{970CC1DB-4245-AC7E-6D49-048171F38781}"/>
          </ac:spMkLst>
        </pc:spChg>
        <pc:spChg chg="mod">
          <ac:chgData name="David Wilson" userId="b9c957edb82d1a80" providerId="LiveId" clId="{882D8885-F69A-4CF8-9147-18ADC8F66D8D}" dt="2023-08-21T18:53:38.979" v="906" actId="14100"/>
          <ac:spMkLst>
            <pc:docMk/>
            <pc:sldMk cId="0" sldId="270"/>
            <ac:spMk id="28" creationId="{9CDE5804-E2DA-C1B9-7B49-3F0A45EFC7B5}"/>
          </ac:spMkLst>
        </pc:spChg>
        <pc:spChg chg="mod">
          <ac:chgData name="David Wilson" userId="b9c957edb82d1a80" providerId="LiveId" clId="{882D8885-F69A-4CF8-9147-18ADC8F66D8D}" dt="2023-08-21T18:53:32.669" v="905" actId="20577"/>
          <ac:spMkLst>
            <pc:docMk/>
            <pc:sldMk cId="0" sldId="270"/>
            <ac:spMk id="29" creationId="{819C1728-CEC4-DA6D-9759-DBC45A7EC939}"/>
          </ac:spMkLst>
        </pc:spChg>
        <pc:spChg chg="mod">
          <ac:chgData name="David Wilson" userId="b9c957edb82d1a80" providerId="LiveId" clId="{882D8885-F69A-4CF8-9147-18ADC8F66D8D}" dt="2023-08-21T18:53:21.189" v="889" actId="14100"/>
          <ac:spMkLst>
            <pc:docMk/>
            <pc:sldMk cId="0" sldId="270"/>
            <ac:spMk id="31" creationId="{91CDC9D9-9D31-6CB8-EF99-6A106D5A61F5}"/>
          </ac:spMkLst>
        </pc:spChg>
        <pc:spChg chg="mod">
          <ac:chgData name="David Wilson" userId="b9c957edb82d1a80" providerId="LiveId" clId="{882D8885-F69A-4CF8-9147-18ADC8F66D8D}" dt="2023-08-21T18:53:16.709" v="888" actId="20577"/>
          <ac:spMkLst>
            <pc:docMk/>
            <pc:sldMk cId="0" sldId="270"/>
            <ac:spMk id="6144" creationId="{C2A80201-9E39-6D27-1B67-B92F56556C50}"/>
          </ac:spMkLst>
        </pc:spChg>
        <pc:grpChg chg="add del mod">
          <ac:chgData name="David Wilson" userId="b9c957edb82d1a80" providerId="LiveId" clId="{882D8885-F69A-4CF8-9147-18ADC8F66D8D}" dt="2023-08-21T18:49:10.400" v="837" actId="478"/>
          <ac:grpSpMkLst>
            <pc:docMk/>
            <pc:sldMk cId="0" sldId="270"/>
            <ac:grpSpMk id="12" creationId="{3DEA42D6-A7B4-6E6A-2D99-2A610E6DCDD8}"/>
          </ac:grpSpMkLst>
        </pc:grpChg>
        <pc:grpChg chg="add mod">
          <ac:chgData name="David Wilson" userId="b9c957edb82d1a80" providerId="LiveId" clId="{882D8885-F69A-4CF8-9147-18ADC8F66D8D}" dt="2023-08-21T18:53:47.254" v="908" actId="1076"/>
          <ac:grpSpMkLst>
            <pc:docMk/>
            <pc:sldMk cId="0" sldId="270"/>
            <ac:grpSpMk id="26" creationId="{FB5AF52C-0A2E-62A6-463F-4EBE38B31CAE}"/>
          </ac:grpSpMkLst>
        </pc:grpChg>
        <pc:grpChg chg="add mod">
          <ac:chgData name="David Wilson" userId="b9c957edb82d1a80" providerId="LiveId" clId="{882D8885-F69A-4CF8-9147-18ADC8F66D8D}" dt="2023-08-21T18:53:25.329" v="890" actId="1076"/>
          <ac:grpSpMkLst>
            <pc:docMk/>
            <pc:sldMk cId="0" sldId="270"/>
            <ac:grpSpMk id="27" creationId="{F69C6BB1-B45D-04E6-328F-F73192ED3BE2}"/>
          </ac:grpSpMkLst>
        </pc:grpChg>
        <pc:grpChg chg="add mod">
          <ac:chgData name="David Wilson" userId="b9c957edb82d1a80" providerId="LiveId" clId="{882D8885-F69A-4CF8-9147-18ADC8F66D8D}" dt="2023-08-21T18:53:12.049" v="884" actId="1076"/>
          <ac:grpSpMkLst>
            <pc:docMk/>
            <pc:sldMk cId="0" sldId="270"/>
            <ac:grpSpMk id="30" creationId="{89A94938-1494-4E67-A6AC-A9E9ED807CDC}"/>
          </ac:grpSpMkLst>
        </pc:grpChg>
        <pc:picChg chg="add del mod">
          <ac:chgData name="David Wilson" userId="b9c957edb82d1a80" providerId="LiveId" clId="{882D8885-F69A-4CF8-9147-18ADC8F66D8D}" dt="2023-08-18T19:28:23.999" v="209" actId="478"/>
          <ac:picMkLst>
            <pc:docMk/>
            <pc:sldMk cId="0" sldId="270"/>
            <ac:picMk id="2" creationId="{D4DC9775-2119-2C1D-EDFB-C506355571D9}"/>
          </ac:picMkLst>
        </pc:picChg>
        <pc:picChg chg="add del mod">
          <ac:chgData name="David Wilson" userId="b9c957edb82d1a80" providerId="LiveId" clId="{882D8885-F69A-4CF8-9147-18ADC8F66D8D}" dt="2023-08-18T19:27:21.924" v="202" actId="478"/>
          <ac:picMkLst>
            <pc:docMk/>
            <pc:sldMk cId="0" sldId="270"/>
            <ac:picMk id="3" creationId="{F7D96848-9E65-31C3-DABF-D175DE0F2B77}"/>
          </ac:picMkLst>
        </pc:picChg>
        <pc:picChg chg="add mod">
          <ac:chgData name="David Wilson" userId="b9c957edb82d1a80" providerId="LiveId" clId="{882D8885-F69A-4CF8-9147-18ADC8F66D8D}" dt="2023-08-21T18:49:40.279" v="841" actId="1076"/>
          <ac:picMkLst>
            <pc:docMk/>
            <pc:sldMk cId="0" sldId="270"/>
            <ac:picMk id="6" creationId="{B71C4B57-AE7B-BA46-7666-08C5FCABA1E3}"/>
          </ac:picMkLst>
        </pc:picChg>
        <pc:picChg chg="add mod">
          <ac:chgData name="David Wilson" userId="b9c957edb82d1a80" providerId="LiveId" clId="{882D8885-F69A-4CF8-9147-18ADC8F66D8D}" dt="2023-08-21T18:49:40.279" v="841" actId="1076"/>
          <ac:picMkLst>
            <pc:docMk/>
            <pc:sldMk cId="0" sldId="270"/>
            <ac:picMk id="8" creationId="{3AB8B2B3-03FA-C72C-85B8-9CB75FF090B4}"/>
          </ac:picMkLst>
        </pc:picChg>
        <pc:picChg chg="add del mod">
          <ac:chgData name="David Wilson" userId="b9c957edb82d1a80" providerId="LiveId" clId="{882D8885-F69A-4CF8-9147-18ADC8F66D8D}" dt="2023-08-18T19:31:16.214" v="217" actId="478"/>
          <ac:picMkLst>
            <pc:docMk/>
            <pc:sldMk cId="0" sldId="270"/>
            <ac:picMk id="9" creationId="{84FCD6BF-53F0-85FE-DF81-05AC59927648}"/>
          </ac:picMkLst>
        </pc:picChg>
        <pc:picChg chg="add mod">
          <ac:chgData name="David Wilson" userId="b9c957edb82d1a80" providerId="LiveId" clId="{882D8885-F69A-4CF8-9147-18ADC8F66D8D}" dt="2023-08-21T18:49:40.279" v="841" actId="1076"/>
          <ac:picMkLst>
            <pc:docMk/>
            <pc:sldMk cId="0" sldId="270"/>
            <ac:picMk id="10" creationId="{66770F1F-AAB6-EFA2-D017-22BF564440A3}"/>
          </ac:picMkLst>
        </pc:picChg>
        <pc:picChg chg="add mod">
          <ac:chgData name="David Wilson" userId="b9c957edb82d1a80" providerId="LiveId" clId="{882D8885-F69A-4CF8-9147-18ADC8F66D8D}" dt="2023-08-21T18:49:40.279" v="841" actId="1076"/>
          <ac:picMkLst>
            <pc:docMk/>
            <pc:sldMk cId="0" sldId="270"/>
            <ac:picMk id="11" creationId="{12B9C760-36D0-2D8E-17A0-CC7A6CFCDBEE}"/>
          </ac:picMkLst>
        </pc:picChg>
        <pc:picChg chg="mod">
          <ac:chgData name="David Wilson" userId="b9c957edb82d1a80" providerId="LiveId" clId="{882D8885-F69A-4CF8-9147-18ADC8F66D8D}" dt="2023-08-21T18:49:40.279" v="841" actId="1076"/>
          <ac:picMkLst>
            <pc:docMk/>
            <pc:sldMk cId="0" sldId="270"/>
            <ac:picMk id="6147" creationId="{298E19AE-192F-222E-1302-552744B1AFEB}"/>
          </ac:picMkLst>
        </pc:picChg>
        <pc:picChg chg="del">
          <ac:chgData name="David Wilson" userId="b9c957edb82d1a80" providerId="LiveId" clId="{882D8885-F69A-4CF8-9147-18ADC8F66D8D}" dt="2023-08-18T19:23:32.900" v="174" actId="478"/>
          <ac:picMkLst>
            <pc:docMk/>
            <pc:sldMk cId="0" sldId="270"/>
            <ac:picMk id="6148" creationId="{194F88A9-8621-A298-5173-C54D38EE77DA}"/>
          </ac:picMkLst>
        </pc:picChg>
        <pc:picChg chg="del">
          <ac:chgData name="David Wilson" userId="b9c957edb82d1a80" providerId="LiveId" clId="{882D8885-F69A-4CF8-9147-18ADC8F66D8D}" dt="2023-08-18T19:23:31.289" v="173" actId="478"/>
          <ac:picMkLst>
            <pc:docMk/>
            <pc:sldMk cId="0" sldId="270"/>
            <ac:picMk id="6149" creationId="{D6853450-4B9E-48A4-7F48-900EA98F390D}"/>
          </ac:picMkLst>
        </pc:picChg>
        <pc:cxnChg chg="add del mod">
          <ac:chgData name="David Wilson" userId="b9c957edb82d1a80" providerId="LiveId" clId="{882D8885-F69A-4CF8-9147-18ADC8F66D8D}" dt="2023-08-21T18:49:12.029" v="838" actId="478"/>
          <ac:cxnSpMkLst>
            <pc:docMk/>
            <pc:sldMk cId="0" sldId="270"/>
            <ac:cxnSpMk id="15" creationId="{D882760C-D14D-B45D-CF96-85A8B7BFD083}"/>
          </ac:cxnSpMkLst>
        </pc:cxnChg>
      </pc:sldChg>
      <pc:sldChg chg="delSp modSp add del ord">
        <pc:chgData name="David Wilson" userId="b9c957edb82d1a80" providerId="LiveId" clId="{882D8885-F69A-4CF8-9147-18ADC8F66D8D}" dt="2023-08-18T19:25:37.404" v="193" actId="47"/>
        <pc:sldMkLst>
          <pc:docMk/>
          <pc:sldMk cId="0" sldId="271"/>
        </pc:sldMkLst>
        <pc:picChg chg="del">
          <ac:chgData name="David Wilson" userId="b9c957edb82d1a80" providerId="LiveId" clId="{882D8885-F69A-4CF8-9147-18ADC8F66D8D}" dt="2023-08-18T19:25:04.274" v="186" actId="478"/>
          <ac:picMkLst>
            <pc:docMk/>
            <pc:sldMk cId="0" sldId="271"/>
            <ac:picMk id="7171" creationId="{49E111DF-88DD-4496-7B75-43EC3F0E02AC}"/>
          </ac:picMkLst>
        </pc:picChg>
        <pc:picChg chg="mod">
          <ac:chgData name="David Wilson" userId="b9c957edb82d1a80" providerId="LiveId" clId="{882D8885-F69A-4CF8-9147-18ADC8F66D8D}" dt="2023-08-18T19:25:22.440" v="190" actId="732"/>
          <ac:picMkLst>
            <pc:docMk/>
            <pc:sldMk cId="0" sldId="271"/>
            <ac:picMk id="7172" creationId="{971343E4-8C7F-84BB-BC79-BB1325599BBD}"/>
          </ac:picMkLst>
        </pc:picChg>
      </pc:sldChg>
      <pc:sldChg chg="addSp delSp modSp add mod ord">
        <pc:chgData name="David Wilson" userId="b9c957edb82d1a80" providerId="LiveId" clId="{882D8885-F69A-4CF8-9147-18ADC8F66D8D}" dt="2023-08-21T19:15:43.820" v="1374" actId="14100"/>
        <pc:sldMkLst>
          <pc:docMk/>
          <pc:sldMk cId="0" sldId="272"/>
        </pc:sldMkLst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0" creationId="{B20CFE88-36B1-BB2A-D47E-921822DDBDAA}"/>
          </ac:spMkLst>
        </pc:spChg>
        <pc:spChg chg="mod">
          <ac:chgData name="David Wilson" userId="b9c957edb82d1a80" providerId="LiveId" clId="{882D8885-F69A-4CF8-9147-18ADC8F66D8D}" dt="2023-08-21T19:14:32.020" v="1358" actId="20577"/>
          <ac:spMkLst>
            <pc:docMk/>
            <pc:sldMk cId="0" sldId="272"/>
            <ac:spMk id="11" creationId="{CA8E944A-CD60-3E41-6AE6-846185D7F6FB}"/>
          </ac:spMkLst>
        </pc:spChg>
        <pc:spChg chg="del mod topLvl">
          <ac:chgData name="David Wilson" userId="b9c957edb82d1a80" providerId="LiveId" clId="{882D8885-F69A-4CF8-9147-18ADC8F66D8D}" dt="2023-08-21T18:27:08.737" v="774" actId="478"/>
          <ac:spMkLst>
            <pc:docMk/>
            <pc:sldMk cId="0" sldId="272"/>
            <ac:spMk id="18" creationId="{5BE6F5A1-2AB0-214D-F908-20B123182AD7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9" creationId="{70406E19-9BA7-84F8-F0D6-C9A1FE80D9D8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25" creationId="{C85320FB-3064-D198-7E60-BDFCB8E4F7F3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27" creationId="{B14E714D-9C56-B034-884B-9FBFA8E300F1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28" creationId="{819629A2-A053-A139-75AB-D3A1DE136C18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31" creationId="{3FDFB7E0-284D-6A29-897A-20CB09AD6CCC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32" creationId="{D37EB261-2703-3E9F-9B88-4A220FBC73E1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33" creationId="{512081FB-3330-3319-35E7-88B4875A21D7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34" creationId="{3AB402A4-D96C-D6AE-CED3-FEACD3F5E4F1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36" creationId="{1FEE2FAB-D902-EE99-D1BF-BE6862CC374E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37" creationId="{7357830E-0BFB-8A41-B51B-D92048CFA325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38" creationId="{F7A9A73D-6B50-B6D6-2E31-423E57828FDE}"/>
          </ac:spMkLst>
        </pc:spChg>
        <pc:spChg chg="mod">
          <ac:chgData name="David Wilson" userId="b9c957edb82d1a80" providerId="LiveId" clId="{882D8885-F69A-4CF8-9147-18ADC8F66D8D}" dt="2023-08-21T18:27:01.047" v="773" actId="165"/>
          <ac:spMkLst>
            <pc:docMk/>
            <pc:sldMk cId="0" sldId="272"/>
            <ac:spMk id="39" creationId="{D6977F9D-F184-00DE-AD9B-62FD6C6E62AB}"/>
          </ac:spMkLst>
        </pc:spChg>
        <pc:spChg chg="mod">
          <ac:chgData name="David Wilson" userId="b9c957edb82d1a80" providerId="LiveId" clId="{882D8885-F69A-4CF8-9147-18ADC8F66D8D}" dt="2023-08-21T18:27:01.047" v="773" actId="165"/>
          <ac:spMkLst>
            <pc:docMk/>
            <pc:sldMk cId="0" sldId="272"/>
            <ac:spMk id="41" creationId="{D75517B2-93C8-FF3E-2E6E-50C43DBD8DEC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45" creationId="{78BF8F9B-649E-AD1E-BF48-493C021D7795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46" creationId="{57CE9A36-88BF-9FF4-2196-73FF20577E89}"/>
          </ac:spMkLst>
        </pc:spChg>
        <pc:spChg chg="mod">
          <ac:chgData name="David Wilson" userId="b9c957edb82d1a80" providerId="LiveId" clId="{882D8885-F69A-4CF8-9147-18ADC8F66D8D}" dt="2023-08-21T18:28:36.387" v="784" actId="1076"/>
          <ac:spMkLst>
            <pc:docMk/>
            <pc:sldMk cId="0" sldId="272"/>
            <ac:spMk id="47" creationId="{3CEBBA94-0BAB-D041-214E-5827743E55BD}"/>
          </ac:spMkLst>
        </pc:spChg>
        <pc:spChg chg="del mod topLvl">
          <ac:chgData name="David Wilson" userId="b9c957edb82d1a80" providerId="LiveId" clId="{882D8885-F69A-4CF8-9147-18ADC8F66D8D}" dt="2023-08-21T18:26:39.312" v="768" actId="478"/>
          <ac:spMkLst>
            <pc:docMk/>
            <pc:sldMk cId="0" sldId="272"/>
            <ac:spMk id="48" creationId="{E5061836-6F9C-3D70-9362-0E7D0C505C30}"/>
          </ac:spMkLst>
        </pc:spChg>
        <pc:spChg chg="mod">
          <ac:chgData name="David Wilson" userId="b9c957edb82d1a80" providerId="LiveId" clId="{882D8885-F69A-4CF8-9147-18ADC8F66D8D}" dt="2023-08-21T18:28:36.387" v="784" actId="1076"/>
          <ac:spMkLst>
            <pc:docMk/>
            <pc:sldMk cId="0" sldId="272"/>
            <ac:spMk id="49" creationId="{69BE0708-FA13-AC8C-5650-D91406A63590}"/>
          </ac:spMkLst>
        </pc:spChg>
        <pc:spChg chg="mod">
          <ac:chgData name="David Wilson" userId="b9c957edb82d1a80" providerId="LiveId" clId="{882D8885-F69A-4CF8-9147-18ADC8F66D8D}" dt="2023-08-21T18:28:36.387" v="784" actId="1076"/>
          <ac:spMkLst>
            <pc:docMk/>
            <pc:sldMk cId="0" sldId="272"/>
            <ac:spMk id="55" creationId="{2C5F528F-00DD-444E-868E-7A1E452D81B4}"/>
          </ac:spMkLst>
        </pc:spChg>
        <pc:spChg chg="mod">
          <ac:chgData name="David Wilson" userId="b9c957edb82d1a80" providerId="LiveId" clId="{882D8885-F69A-4CF8-9147-18ADC8F66D8D}" dt="2023-08-21T18:28:36.387" v="784" actId="1076"/>
          <ac:spMkLst>
            <pc:docMk/>
            <pc:sldMk cId="0" sldId="272"/>
            <ac:spMk id="56" creationId="{04AE9B7E-9068-85A0-74CE-D145CFC06416}"/>
          </ac:spMkLst>
        </pc:spChg>
        <pc:spChg chg="mod">
          <ac:chgData name="David Wilson" userId="b9c957edb82d1a80" providerId="LiveId" clId="{882D8885-F69A-4CF8-9147-18ADC8F66D8D}" dt="2023-08-21T18:28:36.387" v="784" actId="1076"/>
          <ac:spMkLst>
            <pc:docMk/>
            <pc:sldMk cId="0" sldId="272"/>
            <ac:spMk id="58" creationId="{9B9EB98A-8BEA-5039-A549-805B9FA0B494}"/>
          </ac:spMkLst>
        </pc:spChg>
        <pc:spChg chg="add mod">
          <ac:chgData name="David Wilson" userId="b9c957edb82d1a80" providerId="LiveId" clId="{882D8885-F69A-4CF8-9147-18ADC8F66D8D}" dt="2023-08-21T18:57:35.209" v="976" actId="1076"/>
          <ac:spMkLst>
            <pc:docMk/>
            <pc:sldMk cId="0" sldId="272"/>
            <ac:spMk id="59" creationId="{8F8BA43E-4926-811A-5847-E28D4DCC1456}"/>
          </ac:spMkLst>
        </pc:spChg>
        <pc:spChg chg="add del mod">
          <ac:chgData name="David Wilson" userId="b9c957edb82d1a80" providerId="LiveId" clId="{882D8885-F69A-4CF8-9147-18ADC8F66D8D}" dt="2023-08-21T18:58:27.849" v="980"/>
          <ac:spMkLst>
            <pc:docMk/>
            <pc:sldMk cId="0" sldId="272"/>
            <ac:spMk id="60" creationId="{34225ADB-38D3-FE9B-01D0-EF8E507CC63D}"/>
          </ac:spMkLst>
        </pc:spChg>
        <pc:spChg chg="add mod">
          <ac:chgData name="David Wilson" userId="b9c957edb82d1a80" providerId="LiveId" clId="{882D8885-F69A-4CF8-9147-18ADC8F66D8D}" dt="2023-08-21T18:58:38.140" v="985" actId="20577"/>
          <ac:spMkLst>
            <pc:docMk/>
            <pc:sldMk cId="0" sldId="272"/>
            <ac:spMk id="61" creationId="{3F726E50-4402-B5F2-864B-54F63BFA1CE1}"/>
          </ac:spMkLst>
        </pc:spChg>
        <pc:spChg chg="add mod">
          <ac:chgData name="David Wilson" userId="b9c957edb82d1a80" providerId="LiveId" clId="{882D8885-F69A-4CF8-9147-18ADC8F66D8D}" dt="2023-08-21T18:58:47.469" v="987" actId="1076"/>
          <ac:spMkLst>
            <pc:docMk/>
            <pc:sldMk cId="0" sldId="272"/>
            <ac:spMk id="62" creationId="{D99E15F9-47C2-3734-0F7D-49A19891436D}"/>
          </ac:spMkLst>
        </pc:spChg>
        <pc:spChg chg="add mod">
          <ac:chgData name="David Wilson" userId="b9c957edb82d1a80" providerId="LiveId" clId="{882D8885-F69A-4CF8-9147-18ADC8F66D8D}" dt="2023-08-21T19:01:24.840" v="1038" actId="1076"/>
          <ac:spMkLst>
            <pc:docMk/>
            <pc:sldMk cId="0" sldId="272"/>
            <ac:spMk id="63" creationId="{4076AB97-F856-7155-A075-F81C38B760EA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64" creationId="{116A239D-E9BD-2178-E361-28C6D1E590EA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65" creationId="{C93C5FDC-0866-ECC6-EEC1-E5E527294E4A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67" creationId="{07A014FB-953E-39CD-532F-9D18DCC217D7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68" creationId="{269D48CF-EDE1-8820-74A7-E1CB746F84DC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84" creationId="{0346477A-B574-3537-F388-EA96E2272887}"/>
          </ac:spMkLst>
        </pc:spChg>
        <pc:spChg chg="mod">
          <ac:chgData name="David Wilson" userId="b9c957edb82d1a80" providerId="LiveId" clId="{882D8885-F69A-4CF8-9147-18ADC8F66D8D}" dt="2023-08-21T15:49:23.428" v="307" actId="165"/>
          <ac:spMkLst>
            <pc:docMk/>
            <pc:sldMk cId="0" sldId="272"/>
            <ac:spMk id="86" creationId="{AC2C5739-2606-342D-1D84-43251B9785E5}"/>
          </ac:spMkLst>
        </pc:spChg>
        <pc:spChg chg="mod">
          <ac:chgData name="David Wilson" userId="b9c957edb82d1a80" providerId="LiveId" clId="{882D8885-F69A-4CF8-9147-18ADC8F66D8D}" dt="2023-08-21T15:49:23.428" v="307" actId="165"/>
          <ac:spMkLst>
            <pc:docMk/>
            <pc:sldMk cId="0" sldId="272"/>
            <ac:spMk id="87" creationId="{B517B9C0-432F-444C-E8E0-FEAA51B0044F}"/>
          </ac:spMkLst>
        </pc:spChg>
        <pc:spChg chg="mod">
          <ac:chgData name="David Wilson" userId="b9c957edb82d1a80" providerId="LiveId" clId="{882D8885-F69A-4CF8-9147-18ADC8F66D8D}" dt="2023-08-21T15:49:23.428" v="307" actId="165"/>
          <ac:spMkLst>
            <pc:docMk/>
            <pc:sldMk cId="0" sldId="272"/>
            <ac:spMk id="95" creationId="{4F231462-A0F2-F1F8-2245-B44815153BB1}"/>
          </ac:spMkLst>
        </pc:spChg>
        <pc:spChg chg="mod">
          <ac:chgData name="David Wilson" userId="b9c957edb82d1a80" providerId="LiveId" clId="{882D8885-F69A-4CF8-9147-18ADC8F66D8D}" dt="2023-08-21T15:49:23.428" v="307" actId="165"/>
          <ac:spMkLst>
            <pc:docMk/>
            <pc:sldMk cId="0" sldId="272"/>
            <ac:spMk id="96" creationId="{6A2FADE7-EE6C-6181-E404-22A6CAB82DAE}"/>
          </ac:spMkLst>
        </pc:spChg>
        <pc:spChg chg="del mod topLvl">
          <ac:chgData name="David Wilson" userId="b9c957edb82d1a80" providerId="LiveId" clId="{882D8885-F69A-4CF8-9147-18ADC8F66D8D}" dt="2023-08-21T15:49:30.268" v="308" actId="478"/>
          <ac:spMkLst>
            <pc:docMk/>
            <pc:sldMk cId="0" sldId="272"/>
            <ac:spMk id="98" creationId="{7701C0CC-3803-707B-DABB-4FB539C4E4CD}"/>
          </ac:spMkLst>
        </pc:spChg>
        <pc:spChg chg="mod">
          <ac:chgData name="David Wilson" userId="b9c957edb82d1a80" providerId="LiveId" clId="{882D8885-F69A-4CF8-9147-18ADC8F66D8D}" dt="2023-08-21T15:49:23.428" v="307" actId="165"/>
          <ac:spMkLst>
            <pc:docMk/>
            <pc:sldMk cId="0" sldId="272"/>
            <ac:spMk id="100" creationId="{C034DF22-F147-3EDD-7575-6DBE376B2072}"/>
          </ac:spMkLst>
        </pc:spChg>
        <pc:spChg chg="mod">
          <ac:chgData name="David Wilson" userId="b9c957edb82d1a80" providerId="LiveId" clId="{882D8885-F69A-4CF8-9147-18ADC8F66D8D}" dt="2023-08-21T15:49:23.428" v="307" actId="165"/>
          <ac:spMkLst>
            <pc:docMk/>
            <pc:sldMk cId="0" sldId="272"/>
            <ac:spMk id="101" creationId="{C6C31DE8-71A0-BEFE-1F53-0EFDC4BDA025}"/>
          </ac:spMkLst>
        </pc:spChg>
        <pc:spChg chg="del mod topLvl">
          <ac:chgData name="David Wilson" userId="b9c957edb82d1a80" providerId="LiveId" clId="{882D8885-F69A-4CF8-9147-18ADC8F66D8D}" dt="2023-08-21T15:49:30.268" v="308" actId="478"/>
          <ac:spMkLst>
            <pc:docMk/>
            <pc:sldMk cId="0" sldId="272"/>
            <ac:spMk id="103" creationId="{73911EE2-9AD8-550E-EB14-C73FE5097147}"/>
          </ac:spMkLst>
        </pc:spChg>
        <pc:spChg chg="mod">
          <ac:chgData name="David Wilson" userId="b9c957edb82d1a80" providerId="LiveId" clId="{882D8885-F69A-4CF8-9147-18ADC8F66D8D}" dt="2023-08-21T19:06:49.480" v="1133" actId="207"/>
          <ac:spMkLst>
            <pc:docMk/>
            <pc:sldMk cId="0" sldId="272"/>
            <ac:spMk id="13316" creationId="{E9E0059A-1C46-BD53-74F0-3240EC8CBC99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17" creationId="{630AC80E-F917-8C70-4FC7-7FA31D37184F}"/>
          </ac:spMkLst>
        </pc:spChg>
        <pc:spChg chg="mod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18" creationId="{D774872E-A117-19A9-7F73-A032B925EE4C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51" creationId="{88CC6582-FDDD-7442-6785-A01E0F4F16EF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52" creationId="{99201430-86FA-62B2-36F4-97C2B4426E59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53" creationId="{CD792455-014C-53BB-B10D-746EB0696949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54" creationId="{8998AAB5-8E0E-B114-6D3A-EC80F4D72A6B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55" creationId="{4E4C528B-CCBD-7936-C7F1-77DACFC76D25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56" creationId="{F9A33092-CDBF-5B77-9C19-1DFA33C3FCE2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57" creationId="{5189CF39-0F75-7C1E-536D-5B278BEFE72D}"/>
          </ac:spMkLst>
        </pc:spChg>
        <pc:spChg chg="del mod topLvl">
          <ac:chgData name="David Wilson" userId="b9c957edb82d1a80" providerId="LiveId" clId="{882D8885-F69A-4CF8-9147-18ADC8F66D8D}" dt="2023-08-21T15:49:30.268" v="308" actId="478"/>
          <ac:spMkLst>
            <pc:docMk/>
            <pc:sldMk cId="0" sldId="272"/>
            <ac:spMk id="13358" creationId="{9E0356BD-3014-D5D8-4AA0-2D9647B46A55}"/>
          </ac:spMkLst>
        </pc:spChg>
        <pc:spChg chg="del mod topLvl">
          <ac:chgData name="David Wilson" userId="b9c957edb82d1a80" providerId="LiveId" clId="{882D8885-F69A-4CF8-9147-18ADC8F66D8D}" dt="2023-08-21T15:49:30.268" v="308" actId="478"/>
          <ac:spMkLst>
            <pc:docMk/>
            <pc:sldMk cId="0" sldId="272"/>
            <ac:spMk id="13359" creationId="{98DC4D1B-AD7E-D7C6-7D61-9A84497A196E}"/>
          </ac:spMkLst>
        </pc:spChg>
        <pc:spChg chg="del mod topLvl">
          <ac:chgData name="David Wilson" userId="b9c957edb82d1a80" providerId="LiveId" clId="{882D8885-F69A-4CF8-9147-18ADC8F66D8D}" dt="2023-08-21T18:26:43.467" v="770" actId="478"/>
          <ac:spMkLst>
            <pc:docMk/>
            <pc:sldMk cId="0" sldId="272"/>
            <ac:spMk id="13360" creationId="{11A8E152-232A-8A2A-D420-C513DCCB11AC}"/>
          </ac:spMkLst>
        </pc:spChg>
        <pc:spChg chg="del mod topLvl">
          <ac:chgData name="David Wilson" userId="b9c957edb82d1a80" providerId="LiveId" clId="{882D8885-F69A-4CF8-9147-18ADC8F66D8D}" dt="2023-08-21T15:49:30.268" v="308" actId="478"/>
          <ac:spMkLst>
            <pc:docMk/>
            <pc:sldMk cId="0" sldId="272"/>
            <ac:spMk id="13361" creationId="{362DF5F2-9E44-A2EE-6EA9-A76362F2B82B}"/>
          </ac:spMkLst>
        </pc:spChg>
        <pc:spChg chg="del mod topLvl">
          <ac:chgData name="David Wilson" userId="b9c957edb82d1a80" providerId="LiveId" clId="{882D8885-F69A-4CF8-9147-18ADC8F66D8D}" dt="2023-08-21T15:49:30.268" v="308" actId="478"/>
          <ac:spMkLst>
            <pc:docMk/>
            <pc:sldMk cId="0" sldId="272"/>
            <ac:spMk id="13363" creationId="{A1A4C96B-65E5-E976-2E14-203D7403715B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64" creationId="{90E2FB15-6041-8058-7CB2-3F8BAC320434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65" creationId="{699A4AA3-6498-E209-E42B-689A82997803}"/>
          </ac:spMkLst>
        </pc:spChg>
        <pc:spChg chg="del mod topLvl">
          <ac:chgData name="David Wilson" userId="b9c957edb82d1a80" providerId="LiveId" clId="{882D8885-F69A-4CF8-9147-18ADC8F66D8D}" dt="2023-08-21T15:49:34.178" v="309" actId="478"/>
          <ac:spMkLst>
            <pc:docMk/>
            <pc:sldMk cId="0" sldId="272"/>
            <ac:spMk id="13366" creationId="{F7D84F06-42F2-34BD-2F8B-34533E4E9E98}"/>
          </ac:spMkLst>
        </pc:spChg>
        <pc:spChg chg="mod topLvl">
          <ac:chgData name="David Wilson" userId="b9c957edb82d1a80" providerId="LiveId" clId="{882D8885-F69A-4CF8-9147-18ADC8F66D8D}" dt="2023-08-21T18:54:34.019" v="910" actId="1076"/>
          <ac:spMkLst>
            <pc:docMk/>
            <pc:sldMk cId="0" sldId="272"/>
            <ac:spMk id="13367" creationId="{A6B9F0B9-D4A5-B525-C4F6-38B32678F63E}"/>
          </ac:spMkLst>
        </pc:spChg>
        <pc:grpChg chg="add del mod">
          <ac:chgData name="David Wilson" userId="b9c957edb82d1a80" providerId="LiveId" clId="{882D8885-F69A-4CF8-9147-18ADC8F66D8D}" dt="2023-08-21T18:27:01.047" v="773" actId="165"/>
          <ac:grpSpMkLst>
            <pc:docMk/>
            <pc:sldMk cId="0" sldId="272"/>
            <ac:grpSpMk id="2" creationId="{FE2DECF9-7102-77A0-D342-63C3C73E4397}"/>
          </ac:grpSpMkLst>
        </pc:grpChg>
        <pc:grpChg chg="del mod topLvl">
          <ac:chgData name="David Wilson" userId="b9c957edb82d1a80" providerId="LiveId" clId="{882D8885-F69A-4CF8-9147-18ADC8F66D8D}" dt="2023-08-21T18:27:08.737" v="774" actId="478"/>
          <ac:grpSpMkLst>
            <pc:docMk/>
            <pc:sldMk cId="0" sldId="272"/>
            <ac:grpSpMk id="13" creationId="{13BD0C04-0B92-EEA0-8718-68A57482E26F}"/>
          </ac:grpSpMkLst>
        </pc:grpChg>
        <pc:grpChg chg="mod topLvl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24" creationId="{D969D533-D47C-0D15-49D2-7527DE94BBB0}"/>
          </ac:grpSpMkLst>
        </pc:grpChg>
        <pc:grpChg chg="add mod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43" creationId="{D015F657-429D-B96C-4E29-AF9ACA9D0016}"/>
          </ac:grpSpMkLst>
        </pc:grpChg>
        <pc:grpChg chg="add del mod">
          <ac:chgData name="David Wilson" userId="b9c957edb82d1a80" providerId="LiveId" clId="{882D8885-F69A-4CF8-9147-18ADC8F66D8D}" dt="2023-08-21T18:28:39.478" v="785" actId="21"/>
          <ac:grpSpMkLst>
            <pc:docMk/>
            <pc:sldMk cId="0" sldId="272"/>
            <ac:grpSpMk id="44" creationId="{F2295BA8-6DB3-3026-8F9C-AD4C42FE66CA}"/>
          </ac:grpSpMkLst>
        </pc:grpChg>
        <pc:grpChg chg="mod">
          <ac:chgData name="David Wilson" userId="b9c957edb82d1a80" providerId="LiveId" clId="{882D8885-F69A-4CF8-9147-18ADC8F66D8D}" dt="2023-08-21T18:28:36.387" v="784" actId="1076"/>
          <ac:grpSpMkLst>
            <pc:docMk/>
            <pc:sldMk cId="0" sldId="272"/>
            <ac:grpSpMk id="51" creationId="{D07BAA82-9CB4-36C4-E684-04A962E7D2EF}"/>
          </ac:grpSpMkLst>
        </pc:grpChg>
        <pc:grpChg chg="del">
          <ac:chgData name="David Wilson" userId="b9c957edb82d1a80" providerId="LiveId" clId="{882D8885-F69A-4CF8-9147-18ADC8F66D8D}" dt="2023-08-21T15:49:23.428" v="307" actId="165"/>
          <ac:grpSpMkLst>
            <pc:docMk/>
            <pc:sldMk cId="0" sldId="272"/>
            <ac:grpSpMk id="13314" creationId="{9CC0CE32-D666-DF6F-8AA3-EE2942EB5026}"/>
          </ac:grpSpMkLst>
        </pc:grpChg>
        <pc:grpChg chg="mod topLvl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19" creationId="{ECE10CCF-57F4-3F27-12A7-1C06B9F1824D}"/>
          </ac:grpSpMkLst>
        </pc:grpChg>
        <pc:grpChg chg="mod topLvl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20" creationId="{99735EB6-BE02-D56E-6321-022B3BD3BEFC}"/>
          </ac:grpSpMkLst>
        </pc:grpChg>
        <pc:grpChg chg="mod topLvl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28" creationId="{9BCA5A6A-960D-EE03-9DFF-1EDDD25F7600}"/>
          </ac:grpSpMkLst>
        </pc:grpChg>
        <pc:grpChg chg="mod topLvl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29" creationId="{BCAA9679-A9A3-A828-B35B-81C66CF7829B}"/>
          </ac:grpSpMkLst>
        </pc:grpChg>
        <pc:grpChg chg="mod topLvl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34" creationId="{40D6E370-24BF-3AE6-FD01-09143738C3BB}"/>
          </ac:grpSpMkLst>
        </pc:grpChg>
        <pc:grpChg chg="mod topLvl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35" creationId="{3B69CB17-D0E9-804E-1349-9DB61BBF17C4}"/>
          </ac:grpSpMkLst>
        </pc:grpChg>
        <pc:grpChg chg="del mod topLvl">
          <ac:chgData name="David Wilson" userId="b9c957edb82d1a80" providerId="LiveId" clId="{882D8885-F69A-4CF8-9147-18ADC8F66D8D}" dt="2023-08-21T15:49:34.178" v="309" actId="478"/>
          <ac:grpSpMkLst>
            <pc:docMk/>
            <pc:sldMk cId="0" sldId="272"/>
            <ac:grpSpMk id="13341" creationId="{33B84751-035A-5EA7-E26E-0B6C79675435}"/>
          </ac:grpSpMkLst>
        </pc:grpChg>
        <pc:grpChg chg="del mod topLvl">
          <ac:chgData name="David Wilson" userId="b9c957edb82d1a80" providerId="LiveId" clId="{882D8885-F69A-4CF8-9147-18ADC8F66D8D}" dt="2023-08-21T15:49:30.268" v="308" actId="478"/>
          <ac:grpSpMkLst>
            <pc:docMk/>
            <pc:sldMk cId="0" sldId="272"/>
            <ac:grpSpMk id="13343" creationId="{1AA8AC0F-D1C7-EA25-AD4D-EE3C1A4A2440}"/>
          </ac:grpSpMkLst>
        </pc:grpChg>
        <pc:grpChg chg="del mod topLvl">
          <ac:chgData name="David Wilson" userId="b9c957edb82d1a80" providerId="LiveId" clId="{882D8885-F69A-4CF8-9147-18ADC8F66D8D}" dt="2023-08-21T15:49:30.268" v="308" actId="478"/>
          <ac:grpSpMkLst>
            <pc:docMk/>
            <pc:sldMk cId="0" sldId="272"/>
            <ac:grpSpMk id="13344" creationId="{245E49E9-4911-7048-8FAA-88E61B80849E}"/>
          </ac:grpSpMkLst>
        </pc:grpChg>
        <pc:grpChg chg="mod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91" creationId="{8998BDED-3AFA-FE24-5B7D-71207AA1C384}"/>
          </ac:grpSpMkLst>
        </pc:grpChg>
        <pc:grpChg chg="mod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92" creationId="{D7746CDE-7252-000C-C4C7-9DF9508C618B}"/>
          </ac:grpSpMkLst>
        </pc:grpChg>
        <pc:grpChg chg="mod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97" creationId="{571133FD-C6A5-75E3-3703-F529CB0E88EF}"/>
          </ac:grpSpMkLst>
        </pc:grpChg>
        <pc:grpChg chg="mod">
          <ac:chgData name="David Wilson" userId="b9c957edb82d1a80" providerId="LiveId" clId="{882D8885-F69A-4CF8-9147-18ADC8F66D8D}" dt="2023-08-21T18:54:34.019" v="910" actId="1076"/>
          <ac:grpSpMkLst>
            <pc:docMk/>
            <pc:sldMk cId="0" sldId="272"/>
            <ac:grpSpMk id="13398" creationId="{FD38983A-737D-77DD-F5B4-16D3D41A984D}"/>
          </ac:grpSpMkLst>
        </pc:grp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3" creationId="{508705A5-F5E4-61BF-8217-59F09317F5CB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4" creationId="{CD71C535-1455-24AD-0E9B-A60833B5D6BE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5" creationId="{7FFEA1E4-BE8D-7E1E-F178-57551AF1B9A5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6" creationId="{E044C21E-07E4-1CE0-9F5D-1AF7971C66D1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7" creationId="{20F86E06-95B4-D4D4-857F-F7E3BBEAB47F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8" creationId="{E18E97DA-6F95-A7D9-59F5-5717B978D3D8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9" creationId="{BD4C436E-DF52-80C5-D7B8-37845738163F}"/>
          </ac:cxnSpMkLst>
        </pc:cxnChg>
        <pc:cxnChg chg="del mod topLvl">
          <ac:chgData name="David Wilson" userId="b9c957edb82d1a80" providerId="LiveId" clId="{882D8885-F69A-4CF8-9147-18ADC8F66D8D}" dt="2023-08-21T18:27:13.767" v="775" actId="478"/>
          <ac:cxnSpMkLst>
            <pc:docMk/>
            <pc:sldMk cId="0" sldId="272"/>
            <ac:cxnSpMk id="12" creationId="{C61B829D-4B98-228A-420D-3008D637C090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14" creationId="{D50FC917-CC7C-BBE6-CD69-4F3B58191C87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15" creationId="{503C9931-F255-4C7A-A96F-6C7D3D54119F}"/>
          </ac:cxnSpMkLst>
        </pc:cxnChg>
        <pc:cxnChg chg="del mod topLvl">
          <ac:chgData name="David Wilson" userId="b9c957edb82d1a80" providerId="LiveId" clId="{882D8885-F69A-4CF8-9147-18ADC8F66D8D}" dt="2023-08-21T18:27:08.737" v="774" actId="478"/>
          <ac:cxnSpMkLst>
            <pc:docMk/>
            <pc:sldMk cId="0" sldId="272"/>
            <ac:cxnSpMk id="16" creationId="{BE813114-772D-85A0-BAB0-17CC4476B82C}"/>
          </ac:cxnSpMkLst>
        </pc:cxnChg>
        <pc:cxnChg chg="del mod topLvl">
          <ac:chgData name="David Wilson" userId="b9c957edb82d1a80" providerId="LiveId" clId="{882D8885-F69A-4CF8-9147-18ADC8F66D8D}" dt="2023-08-21T18:27:08.737" v="774" actId="478"/>
          <ac:cxnSpMkLst>
            <pc:docMk/>
            <pc:sldMk cId="0" sldId="272"/>
            <ac:cxnSpMk id="17" creationId="{D509D68B-E6E5-D27E-30F9-B788DA41475D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20" creationId="{6FE0208B-5F7B-B41E-FE7F-D2F36EBB4869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21" creationId="{7490C761-7EB6-C2AF-45D2-426A44873C0A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22" creationId="{DA21CEBF-FB96-67CC-2A94-E7E625AD7BAE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23" creationId="{71B56C78-9E82-5744-6B77-7EBB976F8E6D}"/>
          </ac:cxnSpMkLst>
        </pc:cxnChg>
        <pc:cxnChg chg="mod topLvl">
          <ac:chgData name="David Wilson" userId="b9c957edb82d1a80" providerId="LiveId" clId="{882D8885-F69A-4CF8-9147-18ADC8F66D8D}" dt="2023-08-21T18:55:17.709" v="914" actId="208"/>
          <ac:cxnSpMkLst>
            <pc:docMk/>
            <pc:sldMk cId="0" sldId="272"/>
            <ac:cxnSpMk id="26" creationId="{5A1B67B7-A071-4485-6CC7-34AAD976A768}"/>
          </ac:cxnSpMkLst>
        </pc:cxnChg>
        <pc:cxnChg chg="mod topLvl">
          <ac:chgData name="David Wilson" userId="b9c957edb82d1a80" providerId="LiveId" clId="{882D8885-F69A-4CF8-9147-18ADC8F66D8D}" dt="2023-08-21T18:55:14.709" v="913" actId="208"/>
          <ac:cxnSpMkLst>
            <pc:docMk/>
            <pc:sldMk cId="0" sldId="272"/>
            <ac:cxnSpMk id="29" creationId="{5AE98F22-2444-C21F-D19F-B1C8BE4B96F0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30" creationId="{82BC7E72-3676-BBE0-ACAE-9E423128D1F3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35" creationId="{E102E632-EC38-E632-D161-29CDA86FF1BA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40" creationId="{FB11501C-91C3-E821-6A8B-C4A1666B2BE6}"/>
          </ac:cxnSpMkLst>
        </pc:cxnChg>
        <pc:cxnChg chg="mod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42" creationId="{CE154C1B-28DA-8A07-C80A-115E0A2569EF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50" creationId="{33B26655-7D41-12A1-9F56-5588754B2F5D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52" creationId="{CEADD0B2-CC34-CDCC-DC63-05F125862EAD}"/>
          </ac:cxnSpMkLst>
        </pc:cxnChg>
        <pc:cxnChg chg="mod">
          <ac:chgData name="David Wilson" userId="b9c957edb82d1a80" providerId="LiveId" clId="{882D8885-F69A-4CF8-9147-18ADC8F66D8D}" dt="2023-08-21T18:28:36.387" v="784" actId="1076"/>
          <ac:cxnSpMkLst>
            <pc:docMk/>
            <pc:sldMk cId="0" sldId="272"/>
            <ac:cxnSpMk id="53" creationId="{5C1FAF23-391A-A561-E44D-C47EAE2361EC}"/>
          </ac:cxnSpMkLst>
        </pc:cxnChg>
        <pc:cxnChg chg="mod">
          <ac:chgData name="David Wilson" userId="b9c957edb82d1a80" providerId="LiveId" clId="{882D8885-F69A-4CF8-9147-18ADC8F66D8D}" dt="2023-08-21T18:28:36.387" v="784" actId="1076"/>
          <ac:cxnSpMkLst>
            <pc:docMk/>
            <pc:sldMk cId="0" sldId="272"/>
            <ac:cxnSpMk id="54" creationId="{CB453CE5-1C45-36E9-12B3-CC5708420C6B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57" creationId="{2C8FA5C4-6F37-ABD2-DA0C-92B1B19425C6}"/>
          </ac:cxnSpMkLst>
        </pc:cxnChg>
        <pc:cxnChg chg="add mod">
          <ac:chgData name="David Wilson" userId="b9c957edb82d1a80" providerId="LiveId" clId="{882D8885-F69A-4CF8-9147-18ADC8F66D8D}" dt="2023-08-21T19:15:43.820" v="1374" actId="14100"/>
          <ac:cxnSpMkLst>
            <pc:docMk/>
            <pc:sldMk cId="0" sldId="272"/>
            <ac:cxnSpMk id="66" creationId="{B5AB2273-3FAA-20E4-8F18-305BC21686BA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69" creationId="{E8AF78F5-2FD9-B092-0E39-E4D293317374}"/>
          </ac:cxnSpMkLst>
        </pc:cxnChg>
        <pc:cxnChg chg="add mod">
          <ac:chgData name="David Wilson" userId="b9c957edb82d1a80" providerId="LiveId" clId="{882D8885-F69A-4CF8-9147-18ADC8F66D8D}" dt="2023-08-21T19:15:35.983" v="1372" actId="14100"/>
          <ac:cxnSpMkLst>
            <pc:docMk/>
            <pc:sldMk cId="0" sldId="272"/>
            <ac:cxnSpMk id="70" creationId="{BD2FDD4F-D09A-01F6-BFB7-3C5FF0538716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71" creationId="{151E090F-55A6-A415-E61A-1A926D5423CF}"/>
          </ac:cxnSpMkLst>
        </pc:cxnChg>
        <pc:cxnChg chg="add mod">
          <ac:chgData name="David Wilson" userId="b9c957edb82d1a80" providerId="LiveId" clId="{882D8885-F69A-4CF8-9147-18ADC8F66D8D}" dt="2023-08-21T19:15:25.340" v="1368" actId="14100"/>
          <ac:cxnSpMkLst>
            <pc:docMk/>
            <pc:sldMk cId="0" sldId="272"/>
            <ac:cxnSpMk id="72" creationId="{D8AB7427-8147-2664-FDD3-E91BEC1DF32F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73" creationId="{18CCA98B-45A5-4D85-AFB1-3BDD258D48CC}"/>
          </ac:cxnSpMkLst>
        </pc:cxnChg>
        <pc:cxnChg chg="add mod">
          <ac:chgData name="David Wilson" userId="b9c957edb82d1a80" providerId="LiveId" clId="{882D8885-F69A-4CF8-9147-18ADC8F66D8D}" dt="2023-08-21T19:15:28.210" v="1369" actId="14100"/>
          <ac:cxnSpMkLst>
            <pc:docMk/>
            <pc:sldMk cId="0" sldId="272"/>
            <ac:cxnSpMk id="74" creationId="{75015168-2189-3406-2925-50855EBC57D6}"/>
          </ac:cxnSpMkLst>
        </pc:cxnChg>
        <pc:cxnChg chg="mod topLvl">
          <ac:chgData name="David Wilson" userId="b9c957edb82d1a80" providerId="LiveId" clId="{882D8885-F69A-4CF8-9147-18ADC8F66D8D}" dt="2023-08-21T18:54:34.019" v="910" actId="1076"/>
          <ac:cxnSpMkLst>
            <pc:docMk/>
            <pc:sldMk cId="0" sldId="272"/>
            <ac:cxnSpMk id="83" creationId="{3FB6AF73-BFB1-2E9C-6B5D-3B8F6905A216}"/>
          </ac:cxnSpMkLst>
        </pc:cxnChg>
        <pc:cxnChg chg="mod">
          <ac:chgData name="David Wilson" userId="b9c957edb82d1a80" providerId="LiveId" clId="{882D8885-F69A-4CF8-9147-18ADC8F66D8D}" dt="2023-08-21T15:49:23.428" v="307" actId="165"/>
          <ac:cxnSpMkLst>
            <pc:docMk/>
            <pc:sldMk cId="0" sldId="272"/>
            <ac:cxnSpMk id="88" creationId="{F52B482E-D5B7-B04F-0BA7-D2C58E65FA7C}"/>
          </ac:cxnSpMkLst>
        </pc:cxnChg>
        <pc:cxnChg chg="mod">
          <ac:chgData name="David Wilson" userId="b9c957edb82d1a80" providerId="LiveId" clId="{882D8885-F69A-4CF8-9147-18ADC8F66D8D}" dt="2023-08-21T15:49:23.428" v="307" actId="165"/>
          <ac:cxnSpMkLst>
            <pc:docMk/>
            <pc:sldMk cId="0" sldId="272"/>
            <ac:cxnSpMk id="89" creationId="{8DBAFEB1-1DEB-0CDD-9A96-09719C78D117}"/>
          </ac:cxnSpMkLst>
        </pc:cxnChg>
        <pc:cxnChg chg="del mod topLvl">
          <ac:chgData name="David Wilson" userId="b9c957edb82d1a80" providerId="LiveId" clId="{882D8885-F69A-4CF8-9147-18ADC8F66D8D}" dt="2023-08-21T15:49:34.178" v="309" actId="478"/>
          <ac:cxnSpMkLst>
            <pc:docMk/>
            <pc:sldMk cId="0" sldId="272"/>
            <ac:cxnSpMk id="90" creationId="{86C8937F-4AED-CE58-6E38-4D6FF0084B81}"/>
          </ac:cxnSpMkLst>
        </pc:cxnChg>
        <pc:cxnChg chg="del mod topLvl">
          <ac:chgData name="David Wilson" userId="b9c957edb82d1a80" providerId="LiveId" clId="{882D8885-F69A-4CF8-9147-18ADC8F66D8D}" dt="2023-08-21T15:49:30.268" v="308" actId="478"/>
          <ac:cxnSpMkLst>
            <pc:docMk/>
            <pc:sldMk cId="0" sldId="272"/>
            <ac:cxnSpMk id="104" creationId="{7D4278F6-CFB3-3507-DCA2-E69C7B52CB89}"/>
          </ac:cxnSpMkLst>
        </pc:cxnChg>
        <pc:cxnChg chg="del mod topLvl">
          <ac:chgData name="David Wilson" userId="b9c957edb82d1a80" providerId="LiveId" clId="{882D8885-F69A-4CF8-9147-18ADC8F66D8D}" dt="2023-08-21T15:49:30.268" v="308" actId="478"/>
          <ac:cxnSpMkLst>
            <pc:docMk/>
            <pc:sldMk cId="0" sldId="272"/>
            <ac:cxnSpMk id="106" creationId="{200A98F7-A35C-8B6C-8010-9292957FD8A8}"/>
          </ac:cxnSpMkLst>
        </pc:cxnChg>
        <pc:cxnChg chg="del mod topLvl">
          <ac:chgData name="David Wilson" userId="b9c957edb82d1a80" providerId="LiveId" clId="{882D8885-F69A-4CF8-9147-18ADC8F66D8D}" dt="2023-08-21T15:49:30.268" v="308" actId="478"/>
          <ac:cxnSpMkLst>
            <pc:docMk/>
            <pc:sldMk cId="0" sldId="272"/>
            <ac:cxnSpMk id="108" creationId="{2A39368C-6B5A-2A9D-F3A6-D2E61029B23E}"/>
          </ac:cxnSpMkLst>
        </pc:cxnChg>
        <pc:cxnChg chg="del mod topLvl">
          <ac:chgData name="David Wilson" userId="b9c957edb82d1a80" providerId="LiveId" clId="{882D8885-F69A-4CF8-9147-18ADC8F66D8D}" dt="2023-08-21T15:49:30.268" v="308" actId="478"/>
          <ac:cxnSpMkLst>
            <pc:docMk/>
            <pc:sldMk cId="0" sldId="272"/>
            <ac:cxnSpMk id="113" creationId="{46195DF8-9998-D1E6-8632-912EE7457A3B}"/>
          </ac:cxnSpMkLst>
        </pc:cxnChg>
        <pc:cxnChg chg="del mod topLvl">
          <ac:chgData name="David Wilson" userId="b9c957edb82d1a80" providerId="LiveId" clId="{882D8885-F69A-4CF8-9147-18ADC8F66D8D}" dt="2023-08-21T15:49:30.268" v="308" actId="478"/>
          <ac:cxnSpMkLst>
            <pc:docMk/>
            <pc:sldMk cId="0" sldId="272"/>
            <ac:cxnSpMk id="116" creationId="{F066F4A1-4E54-F0C7-0DC3-6939686D9E29}"/>
          </ac:cxnSpMkLst>
        </pc:cxnChg>
      </pc:sldChg>
      <pc:sldChg chg="addSp delSp modSp add mod ord">
        <pc:chgData name="David Wilson" userId="b9c957edb82d1a80" providerId="LiveId" clId="{882D8885-F69A-4CF8-9147-18ADC8F66D8D}" dt="2023-08-21T19:17:54.580" v="1416" actId="14100"/>
        <pc:sldMkLst>
          <pc:docMk/>
          <pc:sldMk cId="0" sldId="273"/>
        </pc:sldMkLst>
        <pc:spChg chg="mod">
          <ac:chgData name="David Wilson" userId="b9c957edb82d1a80" providerId="LiveId" clId="{882D8885-F69A-4CF8-9147-18ADC8F66D8D}" dt="2023-08-21T18:28:13.507" v="779"/>
          <ac:spMkLst>
            <pc:docMk/>
            <pc:sldMk cId="0" sldId="273"/>
            <ac:spMk id="3" creationId="{E5005F31-EDDF-BC6C-A6E6-4FD7938C9DC2}"/>
          </ac:spMkLst>
        </pc:spChg>
        <pc:spChg chg="mod">
          <ac:chgData name="David Wilson" userId="b9c957edb82d1a80" providerId="LiveId" clId="{882D8885-F69A-4CF8-9147-18ADC8F66D8D}" dt="2023-08-21T18:28:13.507" v="779"/>
          <ac:spMkLst>
            <pc:docMk/>
            <pc:sldMk cId="0" sldId="273"/>
            <ac:spMk id="4" creationId="{83F82CD6-E4F1-F1C1-9BF0-4F87EACDB0AC}"/>
          </ac:spMkLst>
        </pc:spChg>
        <pc:spChg chg="mod">
          <ac:chgData name="David Wilson" userId="b9c957edb82d1a80" providerId="LiveId" clId="{882D8885-F69A-4CF8-9147-18ADC8F66D8D}" dt="2023-08-21T18:28:13.507" v="779"/>
          <ac:spMkLst>
            <pc:docMk/>
            <pc:sldMk cId="0" sldId="273"/>
            <ac:spMk id="11" creationId="{6AC4B43E-EBC5-3424-E565-613988E9A5AF}"/>
          </ac:spMkLst>
        </pc:spChg>
        <pc:spChg chg="mod">
          <ac:chgData name="David Wilson" userId="b9c957edb82d1a80" providerId="LiveId" clId="{882D8885-F69A-4CF8-9147-18ADC8F66D8D}" dt="2023-08-21T18:28:13.507" v="779"/>
          <ac:spMkLst>
            <pc:docMk/>
            <pc:sldMk cId="0" sldId="273"/>
            <ac:spMk id="12" creationId="{B4ED23F3-A31C-BB57-A7AC-B814248E6374}"/>
          </ac:spMkLst>
        </pc:spChg>
        <pc:spChg chg="mod">
          <ac:chgData name="David Wilson" userId="b9c957edb82d1a80" providerId="LiveId" clId="{882D8885-F69A-4CF8-9147-18ADC8F66D8D}" dt="2023-08-21T18:28:13.507" v="779"/>
          <ac:spMkLst>
            <pc:docMk/>
            <pc:sldMk cId="0" sldId="273"/>
            <ac:spMk id="13" creationId="{D5779E01-219D-094F-619B-BCB93CDC7B89}"/>
          </ac:spMkLst>
        </pc:spChg>
        <pc:spChg chg="mod">
          <ac:chgData name="David Wilson" userId="b9c957edb82d1a80" providerId="LiveId" clId="{882D8885-F69A-4CF8-9147-18ADC8F66D8D}" dt="2023-08-21T18:29:02.367" v="789" actId="1076"/>
          <ac:spMkLst>
            <pc:docMk/>
            <pc:sldMk cId="0" sldId="273"/>
            <ac:spMk id="17" creationId="{CF811477-780E-CB98-3E3F-4481C237FC46}"/>
          </ac:spMkLst>
        </pc:spChg>
        <pc:spChg chg="mod">
          <ac:chgData name="David Wilson" userId="b9c957edb82d1a80" providerId="LiveId" clId="{882D8885-F69A-4CF8-9147-18ADC8F66D8D}" dt="2023-08-21T18:29:02.367" v="789" actId="1076"/>
          <ac:spMkLst>
            <pc:docMk/>
            <pc:sldMk cId="0" sldId="273"/>
            <ac:spMk id="18" creationId="{CCE5B5C5-D597-8E77-9241-FD9FDBF0BFDE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25" creationId="{58CC0277-D026-ECBE-9127-969C20B9DF00}"/>
          </ac:spMkLst>
        </pc:spChg>
        <pc:spChg chg="mod">
          <ac:chgData name="David Wilson" userId="b9c957edb82d1a80" providerId="LiveId" clId="{882D8885-F69A-4CF8-9147-18ADC8F66D8D}" dt="2023-08-21T19:04:39.212" v="1108" actId="14100"/>
          <ac:spMkLst>
            <pc:docMk/>
            <pc:sldMk cId="0" sldId="273"/>
            <ac:spMk id="26" creationId="{17F4885E-4A18-4A87-33A0-34E7F3E7B847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27" creationId="{B9937A89-FFE0-E37F-4693-A3D9ED5A76CA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28" creationId="{307B305E-5A0C-2E36-DCE3-6479402ED7C8}"/>
          </ac:spMkLst>
        </pc:spChg>
        <pc:spChg chg="mod">
          <ac:chgData name="David Wilson" userId="b9c957edb82d1a80" providerId="LiveId" clId="{882D8885-F69A-4CF8-9147-18ADC8F66D8D}" dt="2023-08-21T18:29:02.367" v="789" actId="1076"/>
          <ac:spMkLst>
            <pc:docMk/>
            <pc:sldMk cId="0" sldId="273"/>
            <ac:spMk id="31" creationId="{6D9E3E2F-4950-860F-1402-C41D245C9193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32" creationId="{5D4B15B2-E56D-7CA5-689B-D88F3EB1C083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36" creationId="{D11C23B9-66D2-19CE-BA3E-D086868FCD91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37" creationId="{1407B5EC-D650-51C0-D21B-960F4F440622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38" creationId="{0C04261A-DFD5-DBA5-A8C6-3564E1EC9246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45" creationId="{42711F36-1470-9C41-5BED-459887AF9CB9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46" creationId="{735A704A-43FE-15AF-6A41-B0D16A88C46B}"/>
          </ac:spMkLst>
        </pc:spChg>
        <pc:spChg chg="del mod topLvl">
          <ac:chgData name="David Wilson" userId="b9c957edb82d1a80" providerId="LiveId" clId="{882D8885-F69A-4CF8-9147-18ADC8F66D8D}" dt="2023-08-21T18:28:48.891" v="787" actId="478"/>
          <ac:spMkLst>
            <pc:docMk/>
            <pc:sldMk cId="0" sldId="273"/>
            <ac:spMk id="48" creationId="{A694A295-FA4E-4C37-94BD-3A4AF63FB6D9}"/>
          </ac:spMkLst>
        </pc:spChg>
        <pc:spChg chg="add mod">
          <ac:chgData name="David Wilson" userId="b9c957edb82d1a80" providerId="LiveId" clId="{882D8885-F69A-4CF8-9147-18ADC8F66D8D}" dt="2023-08-21T19:06:58.740" v="1135" actId="1076"/>
          <ac:spMkLst>
            <pc:docMk/>
            <pc:sldMk cId="0" sldId="273"/>
            <ac:spMk id="53" creationId="{95D71565-BFA0-44D5-F954-CC5174BE2C01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64" creationId="{C25A78DC-29CA-2F4D-5B41-3DE4F76E5D72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65" creationId="{428AE2B9-4280-6A11-441F-5C82F9D80516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67" creationId="{36E3EB37-B8A2-F9D1-82AE-E77FEE6225E4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68" creationId="{7FF4B010-D502-0226-47EB-DB8D899A2D16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84" creationId="{713B196F-BB1A-A77F-3063-BDBA97B2722C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86" creationId="{63D56D95-05D8-2C33-3301-1CF2EECCAC9F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87" creationId="{1DD42016-59E4-B241-5446-AA5EB17387E5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95" creationId="{48DE10FB-1218-C70A-6A71-B5041116A839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96" creationId="{237CC4E6-5BAF-9EA6-AC19-2729B7A06093}"/>
          </ac:spMkLst>
        </pc:spChg>
        <pc:spChg chg="del mod topLvl">
          <ac:chgData name="David Wilson" userId="b9c957edb82d1a80" providerId="LiveId" clId="{882D8885-F69A-4CF8-9147-18ADC8F66D8D}" dt="2023-08-21T15:50:04.858" v="312" actId="478"/>
          <ac:spMkLst>
            <pc:docMk/>
            <pc:sldMk cId="0" sldId="273"/>
            <ac:spMk id="98" creationId="{A36C2A1B-4643-80E0-3839-D9102D3996C0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100" creationId="{76413492-06E0-2FE6-E1A5-84334A0A81BC}"/>
          </ac:spMkLst>
        </pc:spChg>
        <pc:spChg chg="mod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101" creationId="{0F01A6C0-4CD7-E775-96A5-DB3BB2E885FC}"/>
          </ac:spMkLst>
        </pc:spChg>
        <pc:spChg chg="del mod topLvl">
          <ac:chgData name="David Wilson" userId="b9c957edb82d1a80" providerId="LiveId" clId="{882D8885-F69A-4CF8-9147-18ADC8F66D8D}" dt="2023-08-21T15:50:01.518" v="311" actId="478"/>
          <ac:spMkLst>
            <pc:docMk/>
            <pc:sldMk cId="0" sldId="273"/>
            <ac:spMk id="103" creationId="{E33BC432-AA94-E749-608E-3C8701FA4C0A}"/>
          </ac:spMkLst>
        </pc:spChg>
        <pc:spChg chg="mod">
          <ac:chgData name="David Wilson" userId="b9c957edb82d1a80" providerId="LiveId" clId="{882D8885-F69A-4CF8-9147-18ADC8F66D8D}" dt="2023-08-21T18:29:02.367" v="789" actId="1076"/>
          <ac:spMkLst>
            <pc:docMk/>
            <pc:sldMk cId="0" sldId="273"/>
            <ac:spMk id="14336" creationId="{F8BF54DD-C345-CDCE-7AD5-CD649CEB26CD}"/>
          </ac:spMkLst>
        </pc:spChg>
        <pc:spChg chg="mod">
          <ac:chgData name="David Wilson" userId="b9c957edb82d1a80" providerId="LiveId" clId="{882D8885-F69A-4CF8-9147-18ADC8F66D8D}" dt="2023-08-21T18:29:02.367" v="789" actId="1076"/>
          <ac:spMkLst>
            <pc:docMk/>
            <pc:sldMk cId="0" sldId="273"/>
            <ac:spMk id="14337" creationId="{EA0E48FC-8E47-1349-673B-5DA15AE56F5F}"/>
          </ac:spMkLst>
        </pc:spChg>
        <pc:spChg chg="mod">
          <ac:chgData name="David Wilson" userId="b9c957edb82d1a80" providerId="LiveId" clId="{882D8885-F69A-4CF8-9147-18ADC8F66D8D}" dt="2023-08-21T18:29:04.147" v="790"/>
          <ac:spMkLst>
            <pc:docMk/>
            <pc:sldMk cId="0" sldId="273"/>
            <ac:spMk id="14341" creationId="{24ED6E9B-A886-6B1E-6583-B05E95588F2A}"/>
          </ac:spMkLst>
        </pc:spChg>
        <pc:spChg chg="mod">
          <ac:chgData name="David Wilson" userId="b9c957edb82d1a80" providerId="LiveId" clId="{882D8885-F69A-4CF8-9147-18ADC8F66D8D}" dt="2023-08-21T18:29:04.147" v="790"/>
          <ac:spMkLst>
            <pc:docMk/>
            <pc:sldMk cId="0" sldId="273"/>
            <ac:spMk id="14344" creationId="{9B651566-11D5-DD6E-51C9-A0E39D6D26CD}"/>
          </ac:spMkLst>
        </pc:spChg>
        <pc:spChg chg="mod">
          <ac:chgData name="David Wilson" userId="b9c957edb82d1a80" providerId="LiveId" clId="{882D8885-F69A-4CF8-9147-18ADC8F66D8D}" dt="2023-08-21T18:29:04.147" v="790"/>
          <ac:spMkLst>
            <pc:docMk/>
            <pc:sldMk cId="0" sldId="273"/>
            <ac:spMk id="14348" creationId="{7651DB5D-F58D-479F-4907-689F177066F6}"/>
          </ac:spMkLst>
        </pc:spChg>
        <pc:spChg chg="mod">
          <ac:chgData name="David Wilson" userId="b9c957edb82d1a80" providerId="LiveId" clId="{882D8885-F69A-4CF8-9147-18ADC8F66D8D}" dt="2023-08-21T18:29:04.147" v="790"/>
          <ac:spMkLst>
            <pc:docMk/>
            <pc:sldMk cId="0" sldId="273"/>
            <ac:spMk id="14349" creationId="{C0FC7EF4-E90A-815F-D8F4-BA3A87B5E3F6}"/>
          </ac:spMkLst>
        </pc:spChg>
        <pc:spChg chg="mod">
          <ac:chgData name="David Wilson" userId="b9c957edb82d1a80" providerId="LiveId" clId="{882D8885-F69A-4CF8-9147-18ADC8F66D8D}" dt="2023-08-21T18:29:04.147" v="790"/>
          <ac:spMkLst>
            <pc:docMk/>
            <pc:sldMk cId="0" sldId="273"/>
            <ac:spMk id="14350" creationId="{FF18A888-6F07-BCB4-EFE1-2A3A46B66D3E}"/>
          </ac:spMkLst>
        </pc:spChg>
        <pc:spChg chg="add mod">
          <ac:chgData name="David Wilson" userId="b9c957edb82d1a80" providerId="LiveId" clId="{882D8885-F69A-4CF8-9147-18ADC8F66D8D}" dt="2023-08-21T19:16:45.631" v="1408" actId="20577"/>
          <ac:spMkLst>
            <pc:docMk/>
            <pc:sldMk cId="0" sldId="273"/>
            <ac:spMk id="14353" creationId="{99F74766-E9C8-5B55-2F8F-39E6D1614115}"/>
          </ac:spMkLst>
        </pc:spChg>
        <pc:spChg chg="add mod">
          <ac:chgData name="David Wilson" userId="b9c957edb82d1a80" providerId="LiveId" clId="{882D8885-F69A-4CF8-9147-18ADC8F66D8D}" dt="2023-08-21T18:59:42.439" v="998" actId="1076"/>
          <ac:spMkLst>
            <pc:docMk/>
            <pc:sldMk cId="0" sldId="273"/>
            <ac:spMk id="14354" creationId="{A9926EA4-F08C-7D97-BBB2-F28212646BA3}"/>
          </ac:spMkLst>
        </pc:spChg>
        <pc:spChg chg="add mod">
          <ac:chgData name="David Wilson" userId="b9c957edb82d1a80" providerId="LiveId" clId="{882D8885-F69A-4CF8-9147-18ADC8F66D8D}" dt="2023-08-21T18:59:57.939" v="1011" actId="1076"/>
          <ac:spMkLst>
            <pc:docMk/>
            <pc:sldMk cId="0" sldId="273"/>
            <ac:spMk id="14355" creationId="{52ACD95D-65F8-D066-DB36-27CBC8F1AB2D}"/>
          </ac:spMkLst>
        </pc:spChg>
        <pc:spChg chg="add mod">
          <ac:chgData name="David Wilson" userId="b9c957edb82d1a80" providerId="LiveId" clId="{882D8885-F69A-4CF8-9147-18ADC8F66D8D}" dt="2023-08-21T19:00:29.428" v="1021" actId="1076"/>
          <ac:spMkLst>
            <pc:docMk/>
            <pc:sldMk cId="0" sldId="273"/>
            <ac:spMk id="14358" creationId="{5A95FA5D-0B0B-B778-CDCB-E62D2E0ECA09}"/>
          </ac:spMkLst>
        </pc:spChg>
        <pc:spChg chg="add mod">
          <ac:chgData name="David Wilson" userId="b9c957edb82d1a80" providerId="LiveId" clId="{882D8885-F69A-4CF8-9147-18ADC8F66D8D}" dt="2023-08-21T19:00:35.645" v="1023" actId="1076"/>
          <ac:spMkLst>
            <pc:docMk/>
            <pc:sldMk cId="0" sldId="273"/>
            <ac:spMk id="14359" creationId="{21B6404B-ADFA-4E9C-D9B8-3E274CE2E42D}"/>
          </ac:spMkLst>
        </pc:spChg>
        <pc:spChg chg="add mod">
          <ac:chgData name="David Wilson" userId="b9c957edb82d1a80" providerId="LiveId" clId="{882D8885-F69A-4CF8-9147-18ADC8F66D8D}" dt="2023-08-21T19:01:03.349" v="1032" actId="1076"/>
          <ac:spMkLst>
            <pc:docMk/>
            <pc:sldMk cId="0" sldId="273"/>
            <ac:spMk id="14360" creationId="{9045D298-DBE9-6B57-50B3-02E7C371D250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14371" creationId="{2D048983-F990-47DF-4495-646735CB5FF0}"/>
          </ac:spMkLst>
        </pc:spChg>
        <pc:spChg chg="mod topLvl">
          <ac:chgData name="David Wilson" userId="b9c957edb82d1a80" providerId="LiveId" clId="{882D8885-F69A-4CF8-9147-18ADC8F66D8D}" dt="2023-08-21T19:00:09.370" v="1015" actId="1076"/>
          <ac:spMkLst>
            <pc:docMk/>
            <pc:sldMk cId="0" sldId="273"/>
            <ac:spMk id="14372" creationId="{F8455FB1-AD62-ED49-C8BC-AC95239B2783}"/>
          </ac:spMkLst>
        </pc:spChg>
        <pc:spChg chg="mod topLvl">
          <ac:chgData name="David Wilson" userId="b9c957edb82d1a80" providerId="LiveId" clId="{882D8885-F69A-4CF8-9147-18ADC8F66D8D}" dt="2023-08-21T19:00:19.657" v="1019" actId="1076"/>
          <ac:spMkLst>
            <pc:docMk/>
            <pc:sldMk cId="0" sldId="273"/>
            <ac:spMk id="14373" creationId="{74ABA3CF-71CD-5102-7442-4DE911D6AE29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14374" creationId="{0C21DAB5-D380-8718-6BAF-974EA0A46F05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14375" creationId="{C0F6CE6D-D92C-031C-579E-8BB42E4B95E9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14376" creationId="{19953241-88D6-A66E-4A66-6D21DE940A07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14377" creationId="{D70617FB-5C22-23BD-D382-3A44435B284A}"/>
          </ac:spMkLst>
        </pc:spChg>
        <pc:spChg chg="del mod topLvl">
          <ac:chgData name="David Wilson" userId="b9c957edb82d1a80" providerId="LiveId" clId="{882D8885-F69A-4CF8-9147-18ADC8F66D8D}" dt="2023-08-21T15:50:01.518" v="311" actId="478"/>
          <ac:spMkLst>
            <pc:docMk/>
            <pc:sldMk cId="0" sldId="273"/>
            <ac:spMk id="14378" creationId="{C06E5DC6-FB15-7A45-5497-90ED2449360F}"/>
          </ac:spMkLst>
        </pc:spChg>
        <pc:spChg chg="del mod topLvl">
          <ac:chgData name="David Wilson" userId="b9c957edb82d1a80" providerId="LiveId" clId="{882D8885-F69A-4CF8-9147-18ADC8F66D8D}" dt="2023-08-21T15:50:01.518" v="311" actId="478"/>
          <ac:spMkLst>
            <pc:docMk/>
            <pc:sldMk cId="0" sldId="273"/>
            <ac:spMk id="14379" creationId="{75ABE997-CC2D-332E-13BD-55FC0F9F4E6F}"/>
          </ac:spMkLst>
        </pc:spChg>
        <pc:spChg chg="del mod topLvl">
          <ac:chgData name="David Wilson" userId="b9c957edb82d1a80" providerId="LiveId" clId="{882D8885-F69A-4CF8-9147-18ADC8F66D8D}" dt="2023-08-21T18:28:52.207" v="788" actId="478"/>
          <ac:spMkLst>
            <pc:docMk/>
            <pc:sldMk cId="0" sldId="273"/>
            <ac:spMk id="14380" creationId="{95750553-F922-3B62-AA6F-0C3F3A3D78D4}"/>
          </ac:spMkLst>
        </pc:spChg>
        <pc:spChg chg="del mod topLvl">
          <ac:chgData name="David Wilson" userId="b9c957edb82d1a80" providerId="LiveId" clId="{882D8885-F69A-4CF8-9147-18ADC8F66D8D}" dt="2023-08-21T15:50:01.518" v="311" actId="478"/>
          <ac:spMkLst>
            <pc:docMk/>
            <pc:sldMk cId="0" sldId="273"/>
            <ac:spMk id="14381" creationId="{9FE4F011-B2ED-2683-DD45-877C5FBE0DEC}"/>
          </ac:spMkLst>
        </pc:spChg>
        <pc:spChg chg="del mod topLvl">
          <ac:chgData name="David Wilson" userId="b9c957edb82d1a80" providerId="LiveId" clId="{882D8885-F69A-4CF8-9147-18ADC8F66D8D}" dt="2023-08-21T15:50:04.858" v="312" actId="478"/>
          <ac:spMkLst>
            <pc:docMk/>
            <pc:sldMk cId="0" sldId="273"/>
            <ac:spMk id="14383" creationId="{CCBBC53C-843C-16D7-7DDD-FFB68D56ED04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14384" creationId="{87D7638F-3715-ED00-48E5-7C711BE664D9}"/>
          </ac:spMkLst>
        </pc:spChg>
        <pc:spChg chg="mod topLvl">
          <ac:chgData name="David Wilson" userId="b9c957edb82d1a80" providerId="LiveId" clId="{882D8885-F69A-4CF8-9147-18ADC8F66D8D}" dt="2023-08-21T15:49:56.143" v="310" actId="165"/>
          <ac:spMkLst>
            <pc:docMk/>
            <pc:sldMk cId="0" sldId="273"/>
            <ac:spMk id="14385" creationId="{DEECFAD3-D207-9580-131F-051F60025D65}"/>
          </ac:spMkLst>
        </pc:spChg>
        <pc:spChg chg="del mod topLvl">
          <ac:chgData name="David Wilson" userId="b9c957edb82d1a80" providerId="LiveId" clId="{882D8885-F69A-4CF8-9147-18ADC8F66D8D}" dt="2023-08-21T15:50:01.518" v="311" actId="478"/>
          <ac:spMkLst>
            <pc:docMk/>
            <pc:sldMk cId="0" sldId="273"/>
            <ac:spMk id="14386" creationId="{A76A3452-1396-0FB1-B582-CC98466B5A0F}"/>
          </ac:spMkLst>
        </pc:spChg>
        <pc:grpChg chg="add del mod">
          <ac:chgData name="David Wilson" userId="b9c957edb82d1a80" providerId="LiveId" clId="{882D8885-F69A-4CF8-9147-18ADC8F66D8D}" dt="2023-08-21T18:28:19.508" v="782"/>
          <ac:grpSpMkLst>
            <pc:docMk/>
            <pc:sldMk cId="0" sldId="273"/>
            <ac:grpSpMk id="2" creationId="{9DB218D8-1D91-53EC-E86A-B056E61E431B}"/>
          </ac:grpSpMkLst>
        </pc:grpChg>
        <pc:grpChg chg="mod">
          <ac:chgData name="David Wilson" userId="b9c957edb82d1a80" providerId="LiveId" clId="{882D8885-F69A-4CF8-9147-18ADC8F66D8D}" dt="2023-08-21T18:28:13.507" v="779"/>
          <ac:grpSpMkLst>
            <pc:docMk/>
            <pc:sldMk cId="0" sldId="273"/>
            <ac:grpSpMk id="8" creationId="{E63793E5-DC05-0038-ADA4-641D7E02E108}"/>
          </ac:grpSpMkLst>
        </pc:grpChg>
        <pc:grpChg chg="add mod">
          <ac:chgData name="David Wilson" userId="b9c957edb82d1a80" providerId="LiveId" clId="{882D8885-F69A-4CF8-9147-18ADC8F66D8D}" dt="2023-08-21T18:29:02.367" v="789" actId="1076"/>
          <ac:grpSpMkLst>
            <pc:docMk/>
            <pc:sldMk cId="0" sldId="273"/>
            <ac:grpSpMk id="16" creationId="{43DF8E2D-D77E-481C-B15B-5D25A27EBEC6}"/>
          </ac:grpSpMkLst>
        </pc:grpChg>
        <pc:grpChg chg="mod">
          <ac:chgData name="David Wilson" userId="b9c957edb82d1a80" providerId="LiveId" clId="{882D8885-F69A-4CF8-9147-18ADC8F66D8D}" dt="2023-08-21T18:29:02.367" v="789" actId="1076"/>
          <ac:grpSpMkLst>
            <pc:docMk/>
            <pc:sldMk cId="0" sldId="273"/>
            <ac:grpSpMk id="19" creationId="{780DE04C-09B0-F46F-06B1-3AD157C14828}"/>
          </ac:grpSpMkLst>
        </pc:grpChg>
        <pc:grpChg chg="del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339" creationId="{6C9CFD2A-4A47-ED99-699A-3D84C60074DC}"/>
          </ac:grpSpMkLst>
        </pc:grpChg>
        <pc:grpChg chg="add del mod">
          <ac:chgData name="David Wilson" userId="b9c957edb82d1a80" providerId="LiveId" clId="{882D8885-F69A-4CF8-9147-18ADC8F66D8D}" dt="2023-08-21T18:29:05.920" v="791" actId="21"/>
          <ac:grpSpMkLst>
            <pc:docMk/>
            <pc:sldMk cId="0" sldId="273"/>
            <ac:grpSpMk id="14340" creationId="{3A919019-42E1-1277-D075-8A9D1BF7EE83}"/>
          </ac:grpSpMkLst>
        </pc:grpChg>
        <pc:grpChg chg="mod topLvl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342" creationId="{D3C42FCF-0A33-5EDD-893D-932DC55F8FF6}"/>
          </ac:grpSpMkLst>
        </pc:grpChg>
        <pc:grpChg chg="mod topLvl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343" creationId="{E69B9896-212D-0A0B-C1F1-80C866C9E4FD}"/>
          </ac:grpSpMkLst>
        </pc:grpChg>
        <pc:grpChg chg="mod">
          <ac:chgData name="David Wilson" userId="b9c957edb82d1a80" providerId="LiveId" clId="{882D8885-F69A-4CF8-9147-18ADC8F66D8D}" dt="2023-08-21T18:29:04.147" v="790"/>
          <ac:grpSpMkLst>
            <pc:docMk/>
            <pc:sldMk cId="0" sldId="273"/>
            <ac:grpSpMk id="14345" creationId="{18C43959-0FFA-FC2B-D655-5753A50131E8}"/>
          </ac:grpSpMkLst>
        </pc:grpChg>
        <pc:grpChg chg="mod topLvl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351" creationId="{38FC8F34-DCCE-6C51-0176-F549BF52EBC3}"/>
          </ac:grpSpMkLst>
        </pc:grpChg>
        <pc:grpChg chg="mod topLvl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352" creationId="{3C11527F-DFA9-4F77-F7F3-C021A7AFDCA8}"/>
          </ac:grpSpMkLst>
        </pc:grpChg>
        <pc:grpChg chg="mod topLvl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356" creationId="{A74A1D13-D533-58CB-00A8-7BADB1110CA0}"/>
          </ac:grpSpMkLst>
        </pc:grpChg>
        <pc:grpChg chg="mod topLvl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357" creationId="{B3BBE3F0-A97A-AE5F-F36D-350D38EB1B68}"/>
          </ac:grpSpMkLst>
        </pc:grpChg>
        <pc:grpChg chg="del mod topLvl">
          <ac:chgData name="David Wilson" userId="b9c957edb82d1a80" providerId="LiveId" clId="{882D8885-F69A-4CF8-9147-18ADC8F66D8D}" dt="2023-08-21T15:50:01.518" v="311" actId="478"/>
          <ac:grpSpMkLst>
            <pc:docMk/>
            <pc:sldMk cId="0" sldId="273"/>
            <ac:grpSpMk id="14361" creationId="{D968259B-A900-785D-2CD2-FCBDC9772116}"/>
          </ac:grpSpMkLst>
        </pc:grpChg>
        <pc:grpChg chg="del mod topLvl">
          <ac:chgData name="David Wilson" userId="b9c957edb82d1a80" providerId="LiveId" clId="{882D8885-F69A-4CF8-9147-18ADC8F66D8D}" dt="2023-08-21T15:50:01.518" v="311" actId="478"/>
          <ac:grpSpMkLst>
            <pc:docMk/>
            <pc:sldMk cId="0" sldId="273"/>
            <ac:grpSpMk id="14363" creationId="{F836AAB5-2F0F-FC3A-15B2-99015558D4F0}"/>
          </ac:grpSpMkLst>
        </pc:grpChg>
        <pc:grpChg chg="del mod topLvl">
          <ac:chgData name="David Wilson" userId="b9c957edb82d1a80" providerId="LiveId" clId="{882D8885-F69A-4CF8-9147-18ADC8F66D8D}" dt="2023-08-21T15:50:01.518" v="311" actId="478"/>
          <ac:grpSpMkLst>
            <pc:docMk/>
            <pc:sldMk cId="0" sldId="273"/>
            <ac:grpSpMk id="14364" creationId="{91970105-49D6-CFAC-D66D-64785BC67F9F}"/>
          </ac:grpSpMkLst>
        </pc:grpChg>
        <pc:grpChg chg="mod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406" creationId="{CDF5BACB-BF84-7197-E7BA-D16762B2B132}"/>
          </ac:grpSpMkLst>
        </pc:grpChg>
        <pc:grpChg chg="mod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407" creationId="{8D48B099-A8AE-8D05-B327-054EBB36C813}"/>
          </ac:grpSpMkLst>
        </pc:grpChg>
        <pc:grpChg chg="mod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412" creationId="{0C6680EC-9A6F-9114-3150-39C2C20B30A3}"/>
          </ac:grpSpMkLst>
        </pc:grpChg>
        <pc:grpChg chg="mod">
          <ac:chgData name="David Wilson" userId="b9c957edb82d1a80" providerId="LiveId" clId="{882D8885-F69A-4CF8-9147-18ADC8F66D8D}" dt="2023-08-21T15:49:56.143" v="310" actId="165"/>
          <ac:grpSpMkLst>
            <pc:docMk/>
            <pc:sldMk cId="0" sldId="273"/>
            <ac:grpSpMk id="14413" creationId="{8195E60C-11A2-C248-060C-1710FDFB9AE7}"/>
          </ac:grpSpMkLst>
        </pc:grp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5" creationId="{A806CA08-72BC-68D4-0525-525C5920140B}"/>
          </ac:cxnSpMkLst>
        </pc:cxnChg>
        <pc:cxnChg chg="mod topLvl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6" creationId="{4BFF94E8-0331-4ECE-613C-E07267617BA0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7" creationId="{DE99F700-EB16-F5F3-D685-7156FE31DBD8}"/>
          </ac:cxnSpMkLst>
        </pc:cxnChg>
        <pc:cxnChg chg="mod">
          <ac:chgData name="David Wilson" userId="b9c957edb82d1a80" providerId="LiveId" clId="{882D8885-F69A-4CF8-9147-18ADC8F66D8D}" dt="2023-08-21T18:28:13.507" v="779"/>
          <ac:cxnSpMkLst>
            <pc:docMk/>
            <pc:sldMk cId="0" sldId="273"/>
            <ac:cxnSpMk id="9" creationId="{846E1FA4-DD51-95F9-4557-B6C24B88A7A5}"/>
          </ac:cxnSpMkLst>
        </pc:cxnChg>
        <pc:cxnChg chg="mod">
          <ac:chgData name="David Wilson" userId="b9c957edb82d1a80" providerId="LiveId" clId="{882D8885-F69A-4CF8-9147-18ADC8F66D8D}" dt="2023-08-21T18:28:13.507" v="779"/>
          <ac:cxnSpMkLst>
            <pc:docMk/>
            <pc:sldMk cId="0" sldId="273"/>
            <ac:cxnSpMk id="10" creationId="{5D7AAED1-8F3B-ECBA-FAF9-3B6D4CBEFECE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14" creationId="{3D1F1EAE-623A-BF17-7681-33BCE2680000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15" creationId="{22EA7D36-CE31-B2F6-E4B6-72AC3BB88277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20" creationId="{AA215FCE-8D9F-0B6F-C3FE-45437B8D2FF2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21" creationId="{96A20CE3-833D-74D5-0AE4-191332D79EA5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22" creationId="{4B4408FE-943F-7EB7-2028-6CB769C6A93A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23" creationId="{31F12E56-B949-9AD8-999A-347F21AC15B3}"/>
          </ac:cxnSpMkLst>
        </pc:cxnChg>
        <pc:cxnChg chg="del mod">
          <ac:chgData name="David Wilson" userId="b9c957edb82d1a80" providerId="LiveId" clId="{882D8885-F69A-4CF8-9147-18ADC8F66D8D}" dt="2023-08-21T19:17:27.994" v="1410" actId="478"/>
          <ac:cxnSpMkLst>
            <pc:docMk/>
            <pc:sldMk cId="0" sldId="273"/>
            <ac:cxnSpMk id="24" creationId="{0EC2F918-B645-DC41-9002-0B0ED11FA7FF}"/>
          </ac:cxnSpMkLst>
        </pc:cxnChg>
        <pc:cxnChg chg="del mod">
          <ac:chgData name="David Wilson" userId="b9c957edb82d1a80" providerId="LiveId" clId="{882D8885-F69A-4CF8-9147-18ADC8F66D8D}" dt="2023-08-21T19:16:59.820" v="1409" actId="478"/>
          <ac:cxnSpMkLst>
            <pc:docMk/>
            <pc:sldMk cId="0" sldId="273"/>
            <ac:cxnSpMk id="29" creationId="{4D64C727-88CD-8A95-2E79-41454EA6E48B}"/>
          </ac:cxnSpMkLst>
        </pc:cxnChg>
        <pc:cxnChg chg="mod topLvl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30" creationId="{478411F9-3216-5B7B-28A5-EDB98A10BBC9}"/>
          </ac:cxnSpMkLst>
        </pc:cxnChg>
        <pc:cxnChg chg="add mod">
          <ac:chgData name="David Wilson" userId="b9c957edb82d1a80" providerId="LiveId" clId="{882D8885-F69A-4CF8-9147-18ADC8F66D8D}" dt="2023-08-21T19:02:39.750" v="1053" actId="1076"/>
          <ac:cxnSpMkLst>
            <pc:docMk/>
            <pc:sldMk cId="0" sldId="273"/>
            <ac:cxnSpMk id="33" creationId="{C3F9158C-BF87-5D47-2B75-9586E3269547}"/>
          </ac:cxnSpMkLst>
        </pc:cxnChg>
        <pc:cxnChg chg="add mod">
          <ac:chgData name="David Wilson" userId="b9c957edb82d1a80" providerId="LiveId" clId="{882D8885-F69A-4CF8-9147-18ADC8F66D8D}" dt="2023-08-21T19:03:06.540" v="1061" actId="1076"/>
          <ac:cxnSpMkLst>
            <pc:docMk/>
            <pc:sldMk cId="0" sldId="273"/>
            <ac:cxnSpMk id="34" creationId="{A6723A9A-69DE-4C73-EC1D-C38CC5BE7D7D}"/>
          </ac:cxnSpMkLst>
        </pc:cxnChg>
        <pc:cxnChg chg="mod topLvl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35" creationId="{25474070-B96A-52F9-8AD1-75058006FA63}"/>
          </ac:cxnSpMkLst>
        </pc:cxnChg>
        <pc:cxnChg chg="add mod">
          <ac:chgData name="David Wilson" userId="b9c957edb82d1a80" providerId="LiveId" clId="{882D8885-F69A-4CF8-9147-18ADC8F66D8D}" dt="2023-08-21T19:02:55.790" v="1057" actId="14100"/>
          <ac:cxnSpMkLst>
            <pc:docMk/>
            <pc:sldMk cId="0" sldId="273"/>
            <ac:cxnSpMk id="39" creationId="{D0B28E47-54F8-16A9-DDD3-B366C8B398F4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40" creationId="{0CF6D7A3-9853-5407-5D1C-397F3E6122EA}"/>
          </ac:cxnSpMkLst>
        </pc:cxnChg>
        <pc:cxnChg chg="add mod">
          <ac:chgData name="David Wilson" userId="b9c957edb82d1a80" providerId="LiveId" clId="{882D8885-F69A-4CF8-9147-18ADC8F66D8D}" dt="2023-08-21T19:02:47.350" v="1055" actId="14100"/>
          <ac:cxnSpMkLst>
            <pc:docMk/>
            <pc:sldMk cId="0" sldId="273"/>
            <ac:cxnSpMk id="41" creationId="{7AAF340B-5E6D-CCF1-4AF8-03FAC5EFD6C3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42" creationId="{7604BBB1-A3B9-C187-7E07-9DF72CE8B4E0}"/>
          </ac:cxnSpMkLst>
        </pc:cxnChg>
        <pc:cxnChg chg="mod topLvl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50" creationId="{8929D94E-D4F9-F35C-B69F-EBD91BBD21B2}"/>
          </ac:cxnSpMkLst>
        </pc:cxnChg>
        <pc:cxnChg chg="add mod">
          <ac:chgData name="David Wilson" userId="b9c957edb82d1a80" providerId="LiveId" clId="{882D8885-F69A-4CF8-9147-18ADC8F66D8D}" dt="2023-08-21T19:17:54.580" v="1416" actId="14100"/>
          <ac:cxnSpMkLst>
            <pc:docMk/>
            <pc:sldMk cId="0" sldId="273"/>
            <ac:cxnSpMk id="54" creationId="{DE2AA11B-5870-56E5-0ED8-FEBE5044997E}"/>
          </ac:cxnSpMkLst>
        </pc:cxnChg>
        <pc:cxnChg chg="mod topLvl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57" creationId="{0F42507F-1602-D848-2A4C-E74B9CBC0A16}"/>
          </ac:cxnSpMkLst>
        </pc:cxnChg>
        <pc:cxnChg chg="mod topLvl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69" creationId="{CB1DC905-7F2F-15C2-412E-1A2A0089D5C1}"/>
          </ac:cxnSpMkLst>
        </pc:cxnChg>
        <pc:cxnChg chg="mod topLvl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71" creationId="{7767E0A2-5EC1-31D8-C200-23A211C47CB3}"/>
          </ac:cxnSpMkLst>
        </pc:cxnChg>
        <pc:cxnChg chg="mod topLvl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73" creationId="{F899592D-3EAE-799F-595F-672CCC0DF8C2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88" creationId="{0CD4A6E4-7729-486E-2109-6C75BA1A0629}"/>
          </ac:cxnSpMkLst>
        </pc:cxnChg>
        <pc:cxnChg chg="mod">
          <ac:chgData name="David Wilson" userId="b9c957edb82d1a80" providerId="LiveId" clId="{882D8885-F69A-4CF8-9147-18ADC8F66D8D}" dt="2023-08-21T15:49:56.143" v="310" actId="165"/>
          <ac:cxnSpMkLst>
            <pc:docMk/>
            <pc:sldMk cId="0" sldId="273"/>
            <ac:cxnSpMk id="89" creationId="{0A0EDD58-8489-2192-14E5-E4D1DC4762F2}"/>
          </ac:cxnSpMkLst>
        </pc:cxnChg>
        <pc:cxnChg chg="del mod topLvl">
          <ac:chgData name="David Wilson" userId="b9c957edb82d1a80" providerId="LiveId" clId="{882D8885-F69A-4CF8-9147-18ADC8F66D8D}" dt="2023-08-21T15:50:01.518" v="311" actId="478"/>
          <ac:cxnSpMkLst>
            <pc:docMk/>
            <pc:sldMk cId="0" sldId="273"/>
            <ac:cxnSpMk id="90" creationId="{14FD52A8-A724-A349-F936-97D00253DB3E}"/>
          </ac:cxnSpMkLst>
        </pc:cxnChg>
        <pc:cxnChg chg="del mod topLvl">
          <ac:chgData name="David Wilson" userId="b9c957edb82d1a80" providerId="LiveId" clId="{882D8885-F69A-4CF8-9147-18ADC8F66D8D}" dt="2023-08-21T15:50:01.518" v="311" actId="478"/>
          <ac:cxnSpMkLst>
            <pc:docMk/>
            <pc:sldMk cId="0" sldId="273"/>
            <ac:cxnSpMk id="104" creationId="{6FC2DCDE-47FC-71FA-56D3-1E9C07F30C09}"/>
          </ac:cxnSpMkLst>
        </pc:cxnChg>
        <pc:cxnChg chg="del mod topLvl">
          <ac:chgData name="David Wilson" userId="b9c957edb82d1a80" providerId="LiveId" clId="{882D8885-F69A-4CF8-9147-18ADC8F66D8D}" dt="2023-08-21T15:50:01.518" v="311" actId="478"/>
          <ac:cxnSpMkLst>
            <pc:docMk/>
            <pc:sldMk cId="0" sldId="273"/>
            <ac:cxnSpMk id="106" creationId="{740EF8B2-CEDD-7BA0-39A5-76C3A39B98C4}"/>
          </ac:cxnSpMkLst>
        </pc:cxnChg>
        <pc:cxnChg chg="del mod topLvl">
          <ac:chgData name="David Wilson" userId="b9c957edb82d1a80" providerId="LiveId" clId="{882D8885-F69A-4CF8-9147-18ADC8F66D8D}" dt="2023-08-21T15:50:01.518" v="311" actId="478"/>
          <ac:cxnSpMkLst>
            <pc:docMk/>
            <pc:sldMk cId="0" sldId="273"/>
            <ac:cxnSpMk id="108" creationId="{FD397FAD-A7ED-7B2C-1ED2-26DD9B7ECA83}"/>
          </ac:cxnSpMkLst>
        </pc:cxnChg>
        <pc:cxnChg chg="del mod topLvl">
          <ac:chgData name="David Wilson" userId="b9c957edb82d1a80" providerId="LiveId" clId="{882D8885-F69A-4CF8-9147-18ADC8F66D8D}" dt="2023-08-21T15:50:01.518" v="311" actId="478"/>
          <ac:cxnSpMkLst>
            <pc:docMk/>
            <pc:sldMk cId="0" sldId="273"/>
            <ac:cxnSpMk id="113" creationId="{C66627DC-8FCB-015A-EE74-65FAF695946D}"/>
          </ac:cxnSpMkLst>
        </pc:cxnChg>
        <pc:cxnChg chg="del mod topLvl">
          <ac:chgData name="David Wilson" userId="b9c957edb82d1a80" providerId="LiveId" clId="{882D8885-F69A-4CF8-9147-18ADC8F66D8D}" dt="2023-08-21T15:50:01.518" v="311" actId="478"/>
          <ac:cxnSpMkLst>
            <pc:docMk/>
            <pc:sldMk cId="0" sldId="273"/>
            <ac:cxnSpMk id="116" creationId="{5FCF7D4E-B101-8B15-C9BE-3EFF09F01845}"/>
          </ac:cxnSpMkLst>
        </pc:cxnChg>
        <pc:cxnChg chg="mod">
          <ac:chgData name="David Wilson" userId="b9c957edb82d1a80" providerId="LiveId" clId="{882D8885-F69A-4CF8-9147-18ADC8F66D8D}" dt="2023-08-21T18:29:04.147" v="790"/>
          <ac:cxnSpMkLst>
            <pc:docMk/>
            <pc:sldMk cId="0" sldId="273"/>
            <ac:cxnSpMk id="14346" creationId="{C1339739-39AC-9A43-6EEE-FE6265F6E3F6}"/>
          </ac:cxnSpMkLst>
        </pc:cxnChg>
        <pc:cxnChg chg="mod">
          <ac:chgData name="David Wilson" userId="b9c957edb82d1a80" providerId="LiveId" clId="{882D8885-F69A-4CF8-9147-18ADC8F66D8D}" dt="2023-08-21T18:29:04.147" v="790"/>
          <ac:cxnSpMkLst>
            <pc:docMk/>
            <pc:sldMk cId="0" sldId="273"/>
            <ac:cxnSpMk id="14347" creationId="{3D137124-8B52-E473-5ECA-C89717DC87DD}"/>
          </ac:cxnSpMkLst>
        </pc:cxnChg>
        <pc:cxnChg chg="add mod">
          <ac:chgData name="David Wilson" userId="b9c957edb82d1a80" providerId="LiveId" clId="{882D8885-F69A-4CF8-9147-18ADC8F66D8D}" dt="2023-08-21T19:02:25.959" v="1049" actId="14100"/>
          <ac:cxnSpMkLst>
            <pc:docMk/>
            <pc:sldMk cId="0" sldId="273"/>
            <ac:cxnSpMk id="14362" creationId="{35080DF7-4519-FB38-50D9-71AABF723F86}"/>
          </ac:cxnSpMkLst>
        </pc:cxnChg>
        <pc:cxnChg chg="add mod">
          <ac:chgData name="David Wilson" userId="b9c957edb82d1a80" providerId="LiveId" clId="{882D8885-F69A-4CF8-9147-18ADC8F66D8D}" dt="2023-08-21T19:02:30.709" v="1050" actId="1076"/>
          <ac:cxnSpMkLst>
            <pc:docMk/>
            <pc:sldMk cId="0" sldId="273"/>
            <ac:cxnSpMk id="14367" creationId="{0C84883B-131A-2E89-0ECA-10A57619A104}"/>
          </ac:cxnSpMkLst>
        </pc:cxnChg>
      </pc:sldChg>
      <pc:sldChg chg="addSp delSp modSp add mod ord">
        <pc:chgData name="David Wilson" userId="b9c957edb82d1a80" providerId="LiveId" clId="{882D8885-F69A-4CF8-9147-18ADC8F66D8D}" dt="2023-08-21T19:08:22.300" v="1201" actId="14100"/>
        <pc:sldMkLst>
          <pc:docMk/>
          <pc:sldMk cId="0" sldId="274"/>
        </pc:sldMkLst>
        <pc:spChg chg="mod">
          <ac:chgData name="David Wilson" userId="b9c957edb82d1a80" providerId="LiveId" clId="{882D8885-F69A-4CF8-9147-18ADC8F66D8D}" dt="2023-08-21T18:29:25.557" v="796" actId="1076"/>
          <ac:spMkLst>
            <pc:docMk/>
            <pc:sldMk cId="0" sldId="274"/>
            <ac:spMk id="4" creationId="{60CDB1A0-A2DA-2E09-5A54-DA7108C98D36}"/>
          </ac:spMkLst>
        </pc:spChg>
        <pc:spChg chg="mod">
          <ac:chgData name="David Wilson" userId="b9c957edb82d1a80" providerId="LiveId" clId="{882D8885-F69A-4CF8-9147-18ADC8F66D8D}" dt="2023-08-21T18:29:25.557" v="796" actId="1076"/>
          <ac:spMkLst>
            <pc:docMk/>
            <pc:sldMk cId="0" sldId="274"/>
            <ac:spMk id="9" creationId="{ED686288-8F57-E3C3-8407-433725F89B4C}"/>
          </ac:spMkLst>
        </pc:spChg>
        <pc:spChg chg="mod">
          <ac:chgData name="David Wilson" userId="b9c957edb82d1a80" providerId="LiveId" clId="{882D8885-F69A-4CF8-9147-18ADC8F66D8D}" dt="2023-08-21T18:29:25.557" v="796" actId="1076"/>
          <ac:spMkLst>
            <pc:docMk/>
            <pc:sldMk cId="0" sldId="274"/>
            <ac:spMk id="16" creationId="{B64CD7BE-C58C-541A-DB6C-6120612D3140}"/>
          </ac:spMkLst>
        </pc:spChg>
        <pc:spChg chg="mod">
          <ac:chgData name="David Wilson" userId="b9c957edb82d1a80" providerId="LiveId" clId="{882D8885-F69A-4CF8-9147-18ADC8F66D8D}" dt="2023-08-21T18:29:25.557" v="796" actId="1076"/>
          <ac:spMkLst>
            <pc:docMk/>
            <pc:sldMk cId="0" sldId="274"/>
            <ac:spMk id="17" creationId="{56A32123-C40D-4652-0DEA-6A3BB87D85B8}"/>
          </ac:spMkLst>
        </pc:spChg>
        <pc:spChg chg="mod">
          <ac:chgData name="David Wilson" userId="b9c957edb82d1a80" providerId="LiveId" clId="{882D8885-F69A-4CF8-9147-18ADC8F66D8D}" dt="2023-08-21T18:29:25.557" v="796" actId="1076"/>
          <ac:spMkLst>
            <pc:docMk/>
            <pc:sldMk cId="0" sldId="274"/>
            <ac:spMk id="18" creationId="{CCABE39B-E2A3-1947-B5B0-19FEBB6C664F}"/>
          </ac:spMkLst>
        </pc:spChg>
        <pc:spChg chg="add mod">
          <ac:chgData name="David Wilson" userId="b9c957edb82d1a80" providerId="LiveId" clId="{882D8885-F69A-4CF8-9147-18ADC8F66D8D}" dt="2023-08-21T19:05:00.680" v="1114" actId="1076"/>
          <ac:spMkLst>
            <pc:docMk/>
            <pc:sldMk cId="0" sldId="274"/>
            <ac:spMk id="19" creationId="{D5352128-2F18-BA7A-E568-6CAA31667F7B}"/>
          </ac:spMkLst>
        </pc:spChg>
        <pc:spChg chg="mod topLvl">
          <ac:chgData name="David Wilson" userId="b9c957edb82d1a80" providerId="LiveId" clId="{882D8885-F69A-4CF8-9147-18ADC8F66D8D}" dt="2023-08-21T15:50:14.407" v="313" actId="165"/>
          <ac:spMkLst>
            <pc:docMk/>
            <pc:sldMk cId="0" sldId="274"/>
            <ac:spMk id="25" creationId="{428B00E0-D5C3-0E31-7602-674BD0DF885B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27" creationId="{AA4D3D8C-8284-A029-9FA9-AA014E488F96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28" creationId="{5C92C0D5-6DEC-A746-5611-66A684978565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32" creationId="{C06CE77C-EBF4-02C7-8BE0-D4BA44DC3F7B}"/>
          </ac:spMkLst>
        </pc:spChg>
        <pc:spChg chg="add mod">
          <ac:chgData name="David Wilson" userId="b9c957edb82d1a80" providerId="LiveId" clId="{882D8885-F69A-4CF8-9147-18ADC8F66D8D}" dt="2023-08-21T19:05:24.840" v="1120" actId="1076"/>
          <ac:spMkLst>
            <pc:docMk/>
            <pc:sldMk cId="0" sldId="274"/>
            <ac:spMk id="33" creationId="{DBCB3F17-4BD1-81A3-4C88-1412EE23A76E}"/>
          </ac:spMkLst>
        </pc:spChg>
        <pc:spChg chg="add mod">
          <ac:chgData name="David Wilson" userId="b9c957edb82d1a80" providerId="LiveId" clId="{882D8885-F69A-4CF8-9147-18ADC8F66D8D}" dt="2023-08-21T19:05:13.270" v="1117" actId="1076"/>
          <ac:spMkLst>
            <pc:docMk/>
            <pc:sldMk cId="0" sldId="274"/>
            <ac:spMk id="34" creationId="{CBDBF880-6EB9-2AB5-DC00-D95C3E9741B8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36" creationId="{01A356E9-02F5-CD08-0D7D-774989A3DEBC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37" creationId="{C0477CA9-9728-AA01-2E95-74EEEA6FCB6A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38" creationId="{96FFB45A-F7DD-30BD-C1A5-81E23C6B9B7C}"/>
          </ac:spMkLst>
        </pc:spChg>
        <pc:spChg chg="add mod">
          <ac:chgData name="David Wilson" userId="b9c957edb82d1a80" providerId="LiveId" clId="{882D8885-F69A-4CF8-9147-18ADC8F66D8D}" dt="2023-08-21T19:05:20.109" v="1119" actId="1076"/>
          <ac:spMkLst>
            <pc:docMk/>
            <pc:sldMk cId="0" sldId="274"/>
            <ac:spMk id="44" creationId="{35886B38-701A-E8DA-91BD-83AA81825C27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45" creationId="{60821D38-444B-BD71-ECC9-DC29160195A8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46" creationId="{711967A7-FDE4-9B9F-7B9C-8DA04E929246}"/>
          </ac:spMkLst>
        </pc:spChg>
        <pc:spChg chg="add mod">
          <ac:chgData name="David Wilson" userId="b9c957edb82d1a80" providerId="LiveId" clId="{882D8885-F69A-4CF8-9147-18ADC8F66D8D}" dt="2023-08-21T19:08:22.300" v="1201" actId="14100"/>
          <ac:spMkLst>
            <pc:docMk/>
            <pc:sldMk cId="0" sldId="274"/>
            <ac:spMk id="47" creationId="{8005623F-DAE8-405D-B167-61C38876631F}"/>
          </ac:spMkLst>
        </pc:spChg>
        <pc:spChg chg="del mod topLvl">
          <ac:chgData name="David Wilson" userId="b9c957edb82d1a80" providerId="LiveId" clId="{882D8885-F69A-4CF8-9147-18ADC8F66D8D}" dt="2023-08-21T18:29:14.668" v="794" actId="478"/>
          <ac:spMkLst>
            <pc:docMk/>
            <pc:sldMk cId="0" sldId="274"/>
            <ac:spMk id="48" creationId="{A0D24581-6BCB-3BFB-A1F2-48726C63D541}"/>
          </ac:spMkLst>
        </pc:spChg>
        <pc:spChg chg="add mod">
          <ac:chgData name="David Wilson" userId="b9c957edb82d1a80" providerId="LiveId" clId="{882D8885-F69A-4CF8-9147-18ADC8F66D8D}" dt="2023-08-21T19:06:27.450" v="1132" actId="1076"/>
          <ac:spMkLst>
            <pc:docMk/>
            <pc:sldMk cId="0" sldId="274"/>
            <ac:spMk id="54" creationId="{C03FB7FD-1B54-93DB-1C7F-230FC12DE444}"/>
          </ac:spMkLst>
        </pc:spChg>
        <pc:spChg chg="mod">
          <ac:chgData name="David Wilson" userId="b9c957edb82d1a80" providerId="LiveId" clId="{882D8885-F69A-4CF8-9147-18ADC8F66D8D}" dt="2023-08-21T19:04:47.791" v="1112" actId="20577"/>
          <ac:spMkLst>
            <pc:docMk/>
            <pc:sldMk cId="0" sldId="274"/>
            <ac:spMk id="56" creationId="{B9E45A4C-44E8-1165-1DEE-C871FF0BD1D3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64" creationId="{C35ACFDB-CE3E-00D6-29FD-E8D953A29407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65" creationId="{72881530-72D6-19CC-3483-3039D5AA6E07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67" creationId="{6A80F549-FFF8-3F36-AB57-595723C7B84A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68" creationId="{C7EFFC5D-9AD7-E69D-B4C0-A284366A8542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84" creationId="{15801659-C40A-F8A9-D25D-2D16A04E3351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86" creationId="{CEBEA12B-B111-C25A-A702-363B7927ECB7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87" creationId="{C04FB591-4CC8-6254-E14D-6C8E2DF6BAEF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95" creationId="{C429AAC5-AC55-B7B3-6F8F-6F99CB0E3D4B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96" creationId="{CF351BA3-A262-7006-49C2-A55A0F1EC0BA}"/>
          </ac:spMkLst>
        </pc:spChg>
        <pc:spChg chg="del mod topLvl">
          <ac:chgData name="David Wilson" userId="b9c957edb82d1a80" providerId="LiveId" clId="{882D8885-F69A-4CF8-9147-18ADC8F66D8D}" dt="2023-08-21T15:50:37.348" v="316" actId="478"/>
          <ac:spMkLst>
            <pc:docMk/>
            <pc:sldMk cId="0" sldId="274"/>
            <ac:spMk id="98" creationId="{C5B70F9E-46D7-766E-E1C3-90EB5BDF19D8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100" creationId="{360B8FDD-50AF-1A70-A244-64E3A502263B}"/>
          </ac:spMkLst>
        </pc:spChg>
        <pc:spChg chg="mod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101" creationId="{37A5C41F-A6DE-0015-46CF-7873D794F60F}"/>
          </ac:spMkLst>
        </pc:spChg>
        <pc:spChg chg="del mod topLvl">
          <ac:chgData name="David Wilson" userId="b9c957edb82d1a80" providerId="LiveId" clId="{882D8885-F69A-4CF8-9147-18ADC8F66D8D}" dt="2023-08-21T15:50:34.578" v="315" actId="478"/>
          <ac:spMkLst>
            <pc:docMk/>
            <pc:sldMk cId="0" sldId="274"/>
            <ac:spMk id="103" creationId="{BD7C17C3-0854-8AC3-D885-2890E90450E1}"/>
          </ac:spMkLst>
        </pc:spChg>
        <pc:spChg chg="mod topLvl">
          <ac:chgData name="David Wilson" userId="b9c957edb82d1a80" providerId="LiveId" clId="{882D8885-F69A-4CF8-9147-18ADC8F66D8D}" dt="2023-08-21T15:50:14.407" v="313" actId="165"/>
          <ac:spMkLst>
            <pc:docMk/>
            <pc:sldMk cId="0" sldId="274"/>
            <ac:spMk id="15368" creationId="{05CEF660-C87E-6D77-9227-CD1E3CE3C112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15397" creationId="{591C492E-C34D-6EF9-2263-B330B9092807}"/>
          </ac:spMkLst>
        </pc:spChg>
        <pc:spChg chg="mod topLvl">
          <ac:chgData name="David Wilson" userId="b9c957edb82d1a80" providerId="LiveId" clId="{882D8885-F69A-4CF8-9147-18ADC8F66D8D}" dt="2023-08-21T19:05:33.500" v="1124" actId="1076"/>
          <ac:spMkLst>
            <pc:docMk/>
            <pc:sldMk cId="0" sldId="274"/>
            <ac:spMk id="15398" creationId="{928BA339-ABBF-6C8E-82D2-34D09E9BE795}"/>
          </ac:spMkLst>
        </pc:spChg>
        <pc:spChg chg="mod topLvl">
          <ac:chgData name="David Wilson" userId="b9c957edb82d1a80" providerId="LiveId" clId="{882D8885-F69A-4CF8-9147-18ADC8F66D8D}" dt="2023-08-21T19:05:39.170" v="1127" actId="14100"/>
          <ac:spMkLst>
            <pc:docMk/>
            <pc:sldMk cId="0" sldId="274"/>
            <ac:spMk id="15399" creationId="{5DBE676D-A0DF-196B-79ED-A5AA5F3CD685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15400" creationId="{AD925104-3389-7F68-1E4D-C536D3179C9D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15401" creationId="{444DEF91-1A6F-8F92-6C02-2D5B43656822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15402" creationId="{A5B46180-8D0D-E45B-954B-194A6DF6D54E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15403" creationId="{44815C18-C285-2DE9-AAA6-AA75C6C6882C}"/>
          </ac:spMkLst>
        </pc:spChg>
        <pc:spChg chg="del mod topLvl">
          <ac:chgData name="David Wilson" userId="b9c957edb82d1a80" providerId="LiveId" clId="{882D8885-F69A-4CF8-9147-18ADC8F66D8D}" dt="2023-08-21T15:50:34.578" v="315" actId="478"/>
          <ac:spMkLst>
            <pc:docMk/>
            <pc:sldMk cId="0" sldId="274"/>
            <ac:spMk id="15404" creationId="{24BBB775-AFEC-C49B-4613-9B81CFA19AD3}"/>
          </ac:spMkLst>
        </pc:spChg>
        <pc:spChg chg="del mod topLvl">
          <ac:chgData name="David Wilson" userId="b9c957edb82d1a80" providerId="LiveId" clId="{882D8885-F69A-4CF8-9147-18ADC8F66D8D}" dt="2023-08-21T15:50:34.578" v="315" actId="478"/>
          <ac:spMkLst>
            <pc:docMk/>
            <pc:sldMk cId="0" sldId="274"/>
            <ac:spMk id="15405" creationId="{6AB1BD25-C842-0E1B-0272-443790C8B077}"/>
          </ac:spMkLst>
        </pc:spChg>
        <pc:spChg chg="del mod topLvl">
          <ac:chgData name="David Wilson" userId="b9c957edb82d1a80" providerId="LiveId" clId="{882D8885-F69A-4CF8-9147-18ADC8F66D8D}" dt="2023-08-21T18:29:16.578" v="795" actId="478"/>
          <ac:spMkLst>
            <pc:docMk/>
            <pc:sldMk cId="0" sldId="274"/>
            <ac:spMk id="15406" creationId="{5A8EAB8A-DFEF-D55D-C787-FD8B6DC12984}"/>
          </ac:spMkLst>
        </pc:spChg>
        <pc:spChg chg="del mod topLvl">
          <ac:chgData name="David Wilson" userId="b9c957edb82d1a80" providerId="LiveId" clId="{882D8885-F69A-4CF8-9147-18ADC8F66D8D}" dt="2023-08-21T15:50:34.578" v="315" actId="478"/>
          <ac:spMkLst>
            <pc:docMk/>
            <pc:sldMk cId="0" sldId="274"/>
            <ac:spMk id="15407" creationId="{6957C916-27DA-A1F9-AF24-627E0DB45A61}"/>
          </ac:spMkLst>
        </pc:spChg>
        <pc:spChg chg="del mod topLvl">
          <ac:chgData name="David Wilson" userId="b9c957edb82d1a80" providerId="LiveId" clId="{882D8885-F69A-4CF8-9147-18ADC8F66D8D}" dt="2023-08-21T15:50:37.348" v="316" actId="478"/>
          <ac:spMkLst>
            <pc:docMk/>
            <pc:sldMk cId="0" sldId="274"/>
            <ac:spMk id="15409" creationId="{D21FA4D8-F684-37D8-AD7B-87E874535AAC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15410" creationId="{2F5DC5F5-7B4B-4476-E2F1-B10A8E840451}"/>
          </ac:spMkLst>
        </pc:spChg>
        <pc:spChg chg="mod topLvl">
          <ac:chgData name="David Wilson" userId="b9c957edb82d1a80" providerId="LiveId" clId="{882D8885-F69A-4CF8-9147-18ADC8F66D8D}" dt="2023-08-21T15:50:29.698" v="314" actId="165"/>
          <ac:spMkLst>
            <pc:docMk/>
            <pc:sldMk cId="0" sldId="274"/>
            <ac:spMk id="15411" creationId="{9F263F58-A84E-29F2-0113-7181021601E8}"/>
          </ac:spMkLst>
        </pc:spChg>
        <pc:spChg chg="del mod topLvl">
          <ac:chgData name="David Wilson" userId="b9c957edb82d1a80" providerId="LiveId" clId="{882D8885-F69A-4CF8-9147-18ADC8F66D8D}" dt="2023-08-21T15:50:34.578" v="315" actId="478"/>
          <ac:spMkLst>
            <pc:docMk/>
            <pc:sldMk cId="0" sldId="274"/>
            <ac:spMk id="15412" creationId="{11F1E714-365B-E919-4C62-980218D3CA94}"/>
          </ac:spMkLst>
        </pc:spChg>
        <pc:grpChg chg="add mod">
          <ac:chgData name="David Wilson" userId="b9c957edb82d1a80" providerId="LiveId" clId="{882D8885-F69A-4CF8-9147-18ADC8F66D8D}" dt="2023-08-21T18:29:25.557" v="796" actId="1076"/>
          <ac:grpSpMkLst>
            <pc:docMk/>
            <pc:sldMk cId="0" sldId="274"/>
            <ac:grpSpMk id="2" creationId="{7C964031-689C-802A-D2A0-CCF2BFFC3B58}"/>
          </ac:grpSpMkLst>
        </pc:grpChg>
        <pc:grpChg chg="mod">
          <ac:chgData name="David Wilson" userId="b9c957edb82d1a80" providerId="LiveId" clId="{882D8885-F69A-4CF8-9147-18ADC8F66D8D}" dt="2023-08-21T18:29:25.557" v="796" actId="1076"/>
          <ac:grpSpMkLst>
            <pc:docMk/>
            <pc:sldMk cId="0" sldId="274"/>
            <ac:grpSpMk id="11" creationId="{43C4ADD7-EF33-BE31-7F34-E6F7A4DA0C8B}"/>
          </ac:grpSpMkLst>
        </pc:grpChg>
        <pc:grpChg chg="del">
          <ac:chgData name="David Wilson" userId="b9c957edb82d1a80" providerId="LiveId" clId="{882D8885-F69A-4CF8-9147-18ADC8F66D8D}" dt="2023-08-21T15:50:14.407" v="313" actId="165"/>
          <ac:grpSpMkLst>
            <pc:docMk/>
            <pc:sldMk cId="0" sldId="274"/>
            <ac:grpSpMk id="15362" creationId="{5DAE5850-2AB6-4450-E4C0-528229A90441}"/>
          </ac:grpSpMkLst>
        </pc:grpChg>
        <pc:grpChg chg="mod topLvl">
          <ac:chgData name="David Wilson" userId="b9c957edb82d1a80" providerId="LiveId" clId="{882D8885-F69A-4CF8-9147-18ADC8F66D8D}" dt="2023-08-21T15:50:14.407" v="313" actId="165"/>
          <ac:grpSpMkLst>
            <pc:docMk/>
            <pc:sldMk cId="0" sldId="274"/>
            <ac:grpSpMk id="15365" creationId="{A590EDB6-53EC-1881-5459-3A2E70A7511E}"/>
          </ac:grpSpMkLst>
        </pc:grpChg>
        <pc:grpChg chg="mod topLvl">
          <ac:chgData name="David Wilson" userId="b9c957edb82d1a80" providerId="LiveId" clId="{882D8885-F69A-4CF8-9147-18ADC8F66D8D}" dt="2023-08-21T15:50:14.407" v="313" actId="165"/>
          <ac:grpSpMkLst>
            <pc:docMk/>
            <pc:sldMk cId="0" sldId="274"/>
            <ac:grpSpMk id="15366" creationId="{13038190-ADEA-F577-3227-A5D1687DC9BA}"/>
          </ac:grpSpMkLst>
        </pc:grpChg>
        <pc:grpChg chg="del mod topLvl">
          <ac:chgData name="David Wilson" userId="b9c957edb82d1a80" providerId="LiveId" clId="{882D8885-F69A-4CF8-9147-18ADC8F66D8D}" dt="2023-08-21T15:50:29.698" v="314" actId="165"/>
          <ac:grpSpMkLst>
            <pc:docMk/>
            <pc:sldMk cId="0" sldId="274"/>
            <ac:grpSpMk id="15369" creationId="{15CB508E-6E14-01BF-ACD4-53D762F83839}"/>
          </ac:grpSpMkLst>
        </pc:grpChg>
        <pc:grpChg chg="mod topLvl">
          <ac:chgData name="David Wilson" userId="b9c957edb82d1a80" providerId="LiveId" clId="{882D8885-F69A-4CF8-9147-18ADC8F66D8D}" dt="2023-08-21T15:50:29.698" v="314" actId="165"/>
          <ac:grpSpMkLst>
            <pc:docMk/>
            <pc:sldMk cId="0" sldId="274"/>
            <ac:grpSpMk id="15376" creationId="{7BC25A4A-FE7B-BA3B-6540-2F2AF3840E65}"/>
          </ac:grpSpMkLst>
        </pc:grpChg>
        <pc:grpChg chg="mod topLvl">
          <ac:chgData name="David Wilson" userId="b9c957edb82d1a80" providerId="LiveId" clId="{882D8885-F69A-4CF8-9147-18ADC8F66D8D}" dt="2023-08-21T15:50:29.698" v="314" actId="165"/>
          <ac:grpSpMkLst>
            <pc:docMk/>
            <pc:sldMk cId="0" sldId="274"/>
            <ac:grpSpMk id="15377" creationId="{4D45B5D9-8480-42E5-FBF3-0CDAC98296D6}"/>
          </ac:grpSpMkLst>
        </pc:grpChg>
        <pc:grpChg chg="mod topLvl">
          <ac:chgData name="David Wilson" userId="b9c957edb82d1a80" providerId="LiveId" clId="{882D8885-F69A-4CF8-9147-18ADC8F66D8D}" dt="2023-08-21T15:50:29.698" v="314" actId="165"/>
          <ac:grpSpMkLst>
            <pc:docMk/>
            <pc:sldMk cId="0" sldId="274"/>
            <ac:grpSpMk id="15381" creationId="{E246D384-A173-1361-93CC-3A0E29B3EA43}"/>
          </ac:grpSpMkLst>
        </pc:grpChg>
        <pc:grpChg chg="mod topLvl">
          <ac:chgData name="David Wilson" userId="b9c957edb82d1a80" providerId="LiveId" clId="{882D8885-F69A-4CF8-9147-18ADC8F66D8D}" dt="2023-08-21T15:50:29.698" v="314" actId="165"/>
          <ac:grpSpMkLst>
            <pc:docMk/>
            <pc:sldMk cId="0" sldId="274"/>
            <ac:grpSpMk id="15382" creationId="{617F2365-8F1D-64C5-E6A6-EADD5C3E43B3}"/>
          </ac:grpSpMkLst>
        </pc:grpChg>
        <pc:grpChg chg="del mod topLvl">
          <ac:chgData name="David Wilson" userId="b9c957edb82d1a80" providerId="LiveId" clId="{882D8885-F69A-4CF8-9147-18ADC8F66D8D}" dt="2023-08-21T15:50:34.578" v="315" actId="478"/>
          <ac:grpSpMkLst>
            <pc:docMk/>
            <pc:sldMk cId="0" sldId="274"/>
            <ac:grpSpMk id="15387" creationId="{767D1463-6E67-75C1-41F3-54BD90F62591}"/>
          </ac:grpSpMkLst>
        </pc:grpChg>
        <pc:grpChg chg="del mod topLvl">
          <ac:chgData name="David Wilson" userId="b9c957edb82d1a80" providerId="LiveId" clId="{882D8885-F69A-4CF8-9147-18ADC8F66D8D}" dt="2023-08-21T15:50:34.578" v="315" actId="478"/>
          <ac:grpSpMkLst>
            <pc:docMk/>
            <pc:sldMk cId="0" sldId="274"/>
            <ac:grpSpMk id="15389" creationId="{05BD5B05-E2D4-C792-AC6F-B4DDD728686C}"/>
          </ac:grpSpMkLst>
        </pc:grpChg>
        <pc:grpChg chg="del mod topLvl">
          <ac:chgData name="David Wilson" userId="b9c957edb82d1a80" providerId="LiveId" clId="{882D8885-F69A-4CF8-9147-18ADC8F66D8D}" dt="2023-08-21T15:50:34.578" v="315" actId="478"/>
          <ac:grpSpMkLst>
            <pc:docMk/>
            <pc:sldMk cId="0" sldId="274"/>
            <ac:grpSpMk id="15390" creationId="{3513278D-E5EC-1F09-7AC0-621CD39795D5}"/>
          </ac:grpSpMkLst>
        </pc:grpChg>
        <pc:grpChg chg="mod">
          <ac:chgData name="David Wilson" userId="b9c957edb82d1a80" providerId="LiveId" clId="{882D8885-F69A-4CF8-9147-18ADC8F66D8D}" dt="2023-08-21T15:50:14.407" v="313" actId="165"/>
          <ac:grpSpMkLst>
            <pc:docMk/>
            <pc:sldMk cId="0" sldId="274"/>
            <ac:grpSpMk id="15446" creationId="{3BF30A8E-1CAE-1ABF-D698-4753A7E49BB3}"/>
          </ac:grpSpMkLst>
        </pc:grpChg>
        <pc:grpChg chg="mod">
          <ac:chgData name="David Wilson" userId="b9c957edb82d1a80" providerId="LiveId" clId="{882D8885-F69A-4CF8-9147-18ADC8F66D8D}" dt="2023-08-21T15:50:14.407" v="313" actId="165"/>
          <ac:grpSpMkLst>
            <pc:docMk/>
            <pc:sldMk cId="0" sldId="274"/>
            <ac:grpSpMk id="15447" creationId="{5E5F34EC-D82A-D177-2D31-54A755B0E39C}"/>
          </ac:grpSpMkLst>
        </pc:grpChg>
        <pc:grpChg chg="mod">
          <ac:chgData name="David Wilson" userId="b9c957edb82d1a80" providerId="LiveId" clId="{882D8885-F69A-4CF8-9147-18ADC8F66D8D}" dt="2023-08-21T15:50:14.407" v="313" actId="165"/>
          <ac:grpSpMkLst>
            <pc:docMk/>
            <pc:sldMk cId="0" sldId="274"/>
            <ac:grpSpMk id="15452" creationId="{85746AB7-27CD-D854-39AE-508061B70632}"/>
          </ac:grpSpMkLst>
        </pc:grpChg>
        <pc:grpChg chg="mod">
          <ac:chgData name="David Wilson" userId="b9c957edb82d1a80" providerId="LiveId" clId="{882D8885-F69A-4CF8-9147-18ADC8F66D8D}" dt="2023-08-21T15:50:14.407" v="313" actId="165"/>
          <ac:grpSpMkLst>
            <pc:docMk/>
            <pc:sldMk cId="0" sldId="274"/>
            <ac:grpSpMk id="15453" creationId="{2399EC01-D0D6-BE24-C4EA-B2A4DF07D58F}"/>
          </ac:grpSpMkLst>
        </pc:grp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3" creationId="{E07B0B72-CA68-B534-FEC3-0B56920DE1F2}"/>
          </ac:cxnSpMkLst>
        </pc:cxnChg>
        <pc:cxnChg chg="mod">
          <ac:chgData name="David Wilson" userId="b9c957edb82d1a80" providerId="LiveId" clId="{882D8885-F69A-4CF8-9147-18ADC8F66D8D}" dt="2023-08-21T15:50:14.407" v="313" actId="165"/>
          <ac:cxnSpMkLst>
            <pc:docMk/>
            <pc:sldMk cId="0" sldId="274"/>
            <ac:cxnSpMk id="5" creationId="{CC690455-27D7-FB9B-5124-DA3697EA2107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6" creationId="{96A16FC9-E36F-B158-EC5F-EDDB67DCC03B}"/>
          </ac:cxnSpMkLst>
        </pc:cxnChg>
        <pc:cxnChg chg="mod">
          <ac:chgData name="David Wilson" userId="b9c957edb82d1a80" providerId="LiveId" clId="{882D8885-F69A-4CF8-9147-18ADC8F66D8D}" dt="2023-08-21T15:50:14.407" v="313" actId="165"/>
          <ac:cxnSpMkLst>
            <pc:docMk/>
            <pc:sldMk cId="0" sldId="274"/>
            <ac:cxnSpMk id="7" creationId="{030A3608-064A-C5B9-BE2F-52B9259C642E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8" creationId="{9352D454-B926-722B-B378-0691EEB56EBE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10" creationId="{A4D7AE2F-9164-426A-9B94-831BB7B76D2F}"/>
          </ac:cxnSpMkLst>
        </pc:cxnChg>
        <pc:cxnChg chg="mod">
          <ac:chgData name="David Wilson" userId="b9c957edb82d1a80" providerId="LiveId" clId="{882D8885-F69A-4CF8-9147-18ADC8F66D8D}" dt="2023-08-21T19:06:09.830" v="1130" actId="208"/>
          <ac:cxnSpMkLst>
            <pc:docMk/>
            <pc:sldMk cId="0" sldId="274"/>
            <ac:cxnSpMk id="12" creationId="{90C7753C-C297-88EF-7314-BBA274003F77}"/>
          </ac:cxnSpMkLst>
        </pc:cxnChg>
        <pc:cxnChg chg="mod">
          <ac:chgData name="David Wilson" userId="b9c957edb82d1a80" providerId="LiveId" clId="{882D8885-F69A-4CF8-9147-18ADC8F66D8D}" dt="2023-08-21T19:06:05.159" v="1129" actId="208"/>
          <ac:cxnSpMkLst>
            <pc:docMk/>
            <pc:sldMk cId="0" sldId="274"/>
            <ac:cxnSpMk id="13" creationId="{1B3E7357-BC49-C05C-DDC8-C4AAAB724ED1}"/>
          </ac:cxnSpMkLst>
        </pc:cxnChg>
        <pc:cxnChg chg="mod">
          <ac:chgData name="David Wilson" userId="b9c957edb82d1a80" providerId="LiveId" clId="{882D8885-F69A-4CF8-9147-18ADC8F66D8D}" dt="2023-08-21T15:50:14.407" v="313" actId="165"/>
          <ac:cxnSpMkLst>
            <pc:docMk/>
            <pc:sldMk cId="0" sldId="274"/>
            <ac:cxnSpMk id="14" creationId="{A944397D-F1D6-E8CD-F154-70BB9910C3B0}"/>
          </ac:cxnSpMkLst>
        </pc:cxnChg>
        <pc:cxnChg chg="mod">
          <ac:chgData name="David Wilson" userId="b9c957edb82d1a80" providerId="LiveId" clId="{882D8885-F69A-4CF8-9147-18ADC8F66D8D}" dt="2023-08-21T15:50:14.407" v="313" actId="165"/>
          <ac:cxnSpMkLst>
            <pc:docMk/>
            <pc:sldMk cId="0" sldId="274"/>
            <ac:cxnSpMk id="15" creationId="{BBC4DA38-4CF2-1E86-A501-DCC357827A78}"/>
          </ac:cxnSpMkLst>
        </pc:cxnChg>
        <pc:cxnChg chg="mod">
          <ac:chgData name="David Wilson" userId="b9c957edb82d1a80" providerId="LiveId" clId="{882D8885-F69A-4CF8-9147-18ADC8F66D8D}" dt="2023-08-21T15:50:14.407" v="313" actId="165"/>
          <ac:cxnSpMkLst>
            <pc:docMk/>
            <pc:sldMk cId="0" sldId="274"/>
            <ac:cxnSpMk id="20" creationId="{7CA59D4E-F4B0-90F0-2D87-F2FAC1AC4499}"/>
          </ac:cxnSpMkLst>
        </pc:cxnChg>
        <pc:cxnChg chg="mod">
          <ac:chgData name="David Wilson" userId="b9c957edb82d1a80" providerId="LiveId" clId="{882D8885-F69A-4CF8-9147-18ADC8F66D8D}" dt="2023-08-21T15:50:14.407" v="313" actId="165"/>
          <ac:cxnSpMkLst>
            <pc:docMk/>
            <pc:sldMk cId="0" sldId="274"/>
            <ac:cxnSpMk id="21" creationId="{F2B610B3-20FA-C33A-A947-3D763C802FFC}"/>
          </ac:cxnSpMkLst>
        </pc:cxnChg>
        <pc:cxnChg chg="mod">
          <ac:chgData name="David Wilson" userId="b9c957edb82d1a80" providerId="LiveId" clId="{882D8885-F69A-4CF8-9147-18ADC8F66D8D}" dt="2023-08-21T15:50:14.407" v="313" actId="165"/>
          <ac:cxnSpMkLst>
            <pc:docMk/>
            <pc:sldMk cId="0" sldId="274"/>
            <ac:cxnSpMk id="22" creationId="{8C2C4B01-A078-B712-1106-0B6F9A69507E}"/>
          </ac:cxnSpMkLst>
        </pc:cxnChg>
        <pc:cxnChg chg="mod">
          <ac:chgData name="David Wilson" userId="b9c957edb82d1a80" providerId="LiveId" clId="{882D8885-F69A-4CF8-9147-18ADC8F66D8D}" dt="2023-08-21T15:50:14.407" v="313" actId="165"/>
          <ac:cxnSpMkLst>
            <pc:docMk/>
            <pc:sldMk cId="0" sldId="274"/>
            <ac:cxnSpMk id="23" creationId="{12E81156-5168-AC9F-83F9-367D0B267A51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24" creationId="{E6645104-C4C2-DC21-52B0-0D81AAAF3E9A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26" creationId="{7956A132-FC3D-BB56-2724-A5EDFA2F6AFF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29" creationId="{5A1B1B2B-C14F-2C78-A995-EB2D8D46ABC8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30" creationId="{7B3AA1DB-99FC-E939-5579-B870F4832CFD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31" creationId="{288977B5-ED97-5C8B-9799-14A18A7FEA85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35" creationId="{2E568E54-6BCA-2A5B-0AE2-143DEE011262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39" creationId="{E327C55E-6365-F932-3A45-AAE611052E28}"/>
          </ac:cxnSpMkLst>
        </pc:cxnChg>
        <pc:cxnChg chg="mod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40" creationId="{34921DB2-B944-E5E1-5B3F-AB7C8E40F025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41" creationId="{823A0B82-E9FE-3502-4CE2-82FFF3ABAAF0}"/>
          </ac:cxnSpMkLst>
        </pc:cxnChg>
        <pc:cxnChg chg="mod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42" creationId="{543D599D-EFD2-8A99-09FB-28FE3E737986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43" creationId="{3E0CD8F9-A223-24AE-ED6B-84311544031F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49" creationId="{8FF942AF-0A9F-205A-5C4B-DB57316832F4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50" creationId="{11FFB6E9-EDBA-2CF3-E6E8-188005D3ED00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51" creationId="{8B6E3897-5CC6-B99F-5ADC-B7588F09346E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52" creationId="{21CFB55F-9D1B-810B-A97E-DA6985A0C902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53" creationId="{3E2E2494-85D1-8A1C-D53B-06DD384319EE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57" creationId="{7C8FD3B7-FA62-BC63-D292-2D7E31838C65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69" creationId="{A1EA7C47-BD8C-2D43-3051-02ED63D0F4E6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71" creationId="{542625E0-DBC6-A147-6DB6-C0B7BE753BA1}"/>
          </ac:cxnSpMkLst>
        </pc:cxnChg>
        <pc:cxnChg chg="mod topLvl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73" creationId="{2D4DC76B-E223-6E84-38F3-5FB3C89C3298}"/>
          </ac:cxnSpMkLst>
        </pc:cxnChg>
        <pc:cxnChg chg="mod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88" creationId="{31C3DCB4-76CD-3EA1-3C6B-1C83BAE09227}"/>
          </ac:cxnSpMkLst>
        </pc:cxnChg>
        <pc:cxnChg chg="mod">
          <ac:chgData name="David Wilson" userId="b9c957edb82d1a80" providerId="LiveId" clId="{882D8885-F69A-4CF8-9147-18ADC8F66D8D}" dt="2023-08-21T15:50:29.698" v="314" actId="165"/>
          <ac:cxnSpMkLst>
            <pc:docMk/>
            <pc:sldMk cId="0" sldId="274"/>
            <ac:cxnSpMk id="89" creationId="{9EB7460E-CF58-6CCB-26A9-FC1476C47045}"/>
          </ac:cxnSpMkLst>
        </pc:cxnChg>
        <pc:cxnChg chg="del mod topLvl">
          <ac:chgData name="David Wilson" userId="b9c957edb82d1a80" providerId="LiveId" clId="{882D8885-F69A-4CF8-9147-18ADC8F66D8D}" dt="2023-08-21T15:50:34.578" v="315" actId="478"/>
          <ac:cxnSpMkLst>
            <pc:docMk/>
            <pc:sldMk cId="0" sldId="274"/>
            <ac:cxnSpMk id="90" creationId="{65128BE4-38A6-3DEF-50D7-634F5E556F08}"/>
          </ac:cxnSpMkLst>
        </pc:cxnChg>
        <pc:cxnChg chg="del mod topLvl">
          <ac:chgData name="David Wilson" userId="b9c957edb82d1a80" providerId="LiveId" clId="{882D8885-F69A-4CF8-9147-18ADC8F66D8D}" dt="2023-08-21T15:50:34.578" v="315" actId="478"/>
          <ac:cxnSpMkLst>
            <pc:docMk/>
            <pc:sldMk cId="0" sldId="274"/>
            <ac:cxnSpMk id="104" creationId="{AEA0DD55-A7FB-090A-7237-B1CF8F42F90C}"/>
          </ac:cxnSpMkLst>
        </pc:cxnChg>
        <pc:cxnChg chg="del mod topLvl">
          <ac:chgData name="David Wilson" userId="b9c957edb82d1a80" providerId="LiveId" clId="{882D8885-F69A-4CF8-9147-18ADC8F66D8D}" dt="2023-08-21T15:50:34.578" v="315" actId="478"/>
          <ac:cxnSpMkLst>
            <pc:docMk/>
            <pc:sldMk cId="0" sldId="274"/>
            <ac:cxnSpMk id="106" creationId="{38AB6A7E-D446-D78A-6791-F97A6C7D6467}"/>
          </ac:cxnSpMkLst>
        </pc:cxnChg>
        <pc:cxnChg chg="del mod topLvl">
          <ac:chgData name="David Wilson" userId="b9c957edb82d1a80" providerId="LiveId" clId="{882D8885-F69A-4CF8-9147-18ADC8F66D8D}" dt="2023-08-21T15:50:34.578" v="315" actId="478"/>
          <ac:cxnSpMkLst>
            <pc:docMk/>
            <pc:sldMk cId="0" sldId="274"/>
            <ac:cxnSpMk id="108" creationId="{E882F04E-FABA-C332-F9B7-7352FD730989}"/>
          </ac:cxnSpMkLst>
        </pc:cxnChg>
        <pc:cxnChg chg="del mod topLvl">
          <ac:chgData name="David Wilson" userId="b9c957edb82d1a80" providerId="LiveId" clId="{882D8885-F69A-4CF8-9147-18ADC8F66D8D}" dt="2023-08-21T15:50:34.578" v="315" actId="478"/>
          <ac:cxnSpMkLst>
            <pc:docMk/>
            <pc:sldMk cId="0" sldId="274"/>
            <ac:cxnSpMk id="113" creationId="{B375B6D1-34E3-4A0C-384A-264EB5BC282F}"/>
          </ac:cxnSpMkLst>
        </pc:cxnChg>
        <pc:cxnChg chg="del mod topLvl">
          <ac:chgData name="David Wilson" userId="b9c957edb82d1a80" providerId="LiveId" clId="{882D8885-F69A-4CF8-9147-18ADC8F66D8D}" dt="2023-08-21T15:50:37.348" v="316" actId="478"/>
          <ac:cxnSpMkLst>
            <pc:docMk/>
            <pc:sldMk cId="0" sldId="274"/>
            <ac:cxnSpMk id="116" creationId="{95F46678-9D71-DE78-442F-1537F062D8A2}"/>
          </ac:cxnSpMkLst>
        </pc:cxnChg>
      </pc:sldChg>
      <pc:sldChg chg="addSp delSp modSp add mod ord">
        <pc:chgData name="David Wilson" userId="b9c957edb82d1a80" providerId="LiveId" clId="{882D8885-F69A-4CF8-9147-18ADC8F66D8D}" dt="2023-08-21T19:49:57.323" v="2296" actId="1076"/>
        <pc:sldMkLst>
          <pc:docMk/>
          <pc:sldMk cId="0" sldId="275"/>
        </pc:sldMkLst>
        <pc:spChg chg="mod">
          <ac:chgData name="David Wilson" userId="b9c957edb82d1a80" providerId="LiveId" clId="{882D8885-F69A-4CF8-9147-18ADC8F66D8D}" dt="2023-08-21T18:29:50.188" v="801" actId="1076"/>
          <ac:spMkLst>
            <pc:docMk/>
            <pc:sldMk cId="0" sldId="275"/>
            <ac:spMk id="4" creationId="{087FDDD7-1F91-C02A-C304-819F69A292FF}"/>
          </ac:spMkLst>
        </pc:spChg>
        <pc:spChg chg="mod">
          <ac:chgData name="David Wilson" userId="b9c957edb82d1a80" providerId="LiveId" clId="{882D8885-F69A-4CF8-9147-18ADC8F66D8D}" dt="2023-08-21T18:29:50.188" v="801" actId="1076"/>
          <ac:spMkLst>
            <pc:docMk/>
            <pc:sldMk cId="0" sldId="275"/>
            <ac:spMk id="9" creationId="{EFF81C9B-8625-AE80-F729-6C5EFFF6A335}"/>
          </ac:spMkLst>
        </pc:spChg>
        <pc:spChg chg="mod">
          <ac:chgData name="David Wilson" userId="b9c957edb82d1a80" providerId="LiveId" clId="{882D8885-F69A-4CF8-9147-18ADC8F66D8D}" dt="2023-08-21T18:29:50.188" v="801" actId="1076"/>
          <ac:spMkLst>
            <pc:docMk/>
            <pc:sldMk cId="0" sldId="275"/>
            <ac:spMk id="13" creationId="{48EA5CA3-F2AE-E8B6-FA4B-6AC5BE85A699}"/>
          </ac:spMkLst>
        </pc:spChg>
        <pc:spChg chg="mod">
          <ac:chgData name="David Wilson" userId="b9c957edb82d1a80" providerId="LiveId" clId="{882D8885-F69A-4CF8-9147-18ADC8F66D8D}" dt="2023-08-21T18:29:50.188" v="801" actId="1076"/>
          <ac:spMkLst>
            <pc:docMk/>
            <pc:sldMk cId="0" sldId="275"/>
            <ac:spMk id="16" creationId="{37500F39-16DC-8C58-02D4-1CFDBC578D37}"/>
          </ac:spMkLst>
        </pc:spChg>
        <pc:spChg chg="mod">
          <ac:chgData name="David Wilson" userId="b9c957edb82d1a80" providerId="LiveId" clId="{882D8885-F69A-4CF8-9147-18ADC8F66D8D}" dt="2023-08-21T18:29:50.188" v="801" actId="1076"/>
          <ac:spMkLst>
            <pc:docMk/>
            <pc:sldMk cId="0" sldId="275"/>
            <ac:spMk id="17" creationId="{4D34237A-CEAF-A805-E584-87D10A42E9CF}"/>
          </ac:spMkLst>
        </pc:spChg>
        <pc:spChg chg="add mod">
          <ac:chgData name="David Wilson" userId="b9c957edb82d1a80" providerId="LiveId" clId="{882D8885-F69A-4CF8-9147-18ADC8F66D8D}" dt="2023-08-21T19:07:24.580" v="1139" actId="1076"/>
          <ac:spMkLst>
            <pc:docMk/>
            <pc:sldMk cId="0" sldId="275"/>
            <ac:spMk id="18" creationId="{2108430D-21BF-9E5F-B4FB-C7DE17C35273}"/>
          </ac:spMkLst>
        </pc:spChg>
        <pc:spChg chg="add mod">
          <ac:chgData name="David Wilson" userId="b9c957edb82d1a80" providerId="LiveId" clId="{882D8885-F69A-4CF8-9147-18ADC8F66D8D}" dt="2023-08-21T19:19:01.231" v="1433" actId="20577"/>
          <ac:spMkLst>
            <pc:docMk/>
            <pc:sldMk cId="0" sldId="275"/>
            <ac:spMk id="19" creationId="{BFB467D3-6FC9-67D0-2255-087B74D434A8}"/>
          </ac:spMkLst>
        </pc:spChg>
        <pc:spChg chg="add del mod">
          <ac:chgData name="David Wilson" userId="b9c957edb82d1a80" providerId="LiveId" clId="{882D8885-F69A-4CF8-9147-18ADC8F66D8D}" dt="2023-08-21T19:09:20.880" v="1282"/>
          <ac:spMkLst>
            <pc:docMk/>
            <pc:sldMk cId="0" sldId="275"/>
            <ac:spMk id="24" creationId="{9D2B625E-40BF-56E9-DC5A-0C66FC8752C4}"/>
          </ac:spMkLst>
        </pc:spChg>
        <pc:spChg chg="mod topLvl">
          <ac:chgData name="David Wilson" userId="b9c957edb82d1a80" providerId="LiveId" clId="{882D8885-F69A-4CF8-9147-18ADC8F66D8D}" dt="2023-08-21T15:50:51.848" v="317" actId="165"/>
          <ac:spMkLst>
            <pc:docMk/>
            <pc:sldMk cId="0" sldId="275"/>
            <ac:spMk id="25" creationId="{AE6C2191-AEA5-3A12-EF29-B445844FBAE9}"/>
          </ac:spMkLst>
        </pc:spChg>
        <pc:spChg chg="add mod">
          <ac:chgData name="David Wilson" userId="b9c957edb82d1a80" providerId="LiveId" clId="{882D8885-F69A-4CF8-9147-18ADC8F66D8D}" dt="2023-08-21T19:11:57.720" v="1312" actId="255"/>
          <ac:spMkLst>
            <pc:docMk/>
            <pc:sldMk cId="0" sldId="275"/>
            <ac:spMk id="26" creationId="{4EEDFEB9-F414-2B70-4F3E-A4AC06639828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27" creationId="{E1B9455E-581F-7083-07DD-3639A88148C9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28" creationId="{66557E03-CEA4-D0AB-DC29-2445283C3D88}"/>
          </ac:spMkLst>
        </pc:spChg>
        <pc:spChg chg="add mod">
          <ac:chgData name="David Wilson" userId="b9c957edb82d1a80" providerId="LiveId" clId="{882D8885-F69A-4CF8-9147-18ADC8F66D8D}" dt="2023-08-21T19:12:31.380" v="1320"/>
          <ac:spMkLst>
            <pc:docMk/>
            <pc:sldMk cId="0" sldId="275"/>
            <ac:spMk id="29" creationId="{C03D90E0-C76D-3214-CC36-61F87F7E1184}"/>
          </ac:spMkLst>
        </pc:spChg>
        <pc:spChg chg="add mod">
          <ac:chgData name="David Wilson" userId="b9c957edb82d1a80" providerId="LiveId" clId="{882D8885-F69A-4CF8-9147-18ADC8F66D8D}" dt="2023-08-21T19:12:31.380" v="1320"/>
          <ac:spMkLst>
            <pc:docMk/>
            <pc:sldMk cId="0" sldId="275"/>
            <ac:spMk id="31" creationId="{E930B6F0-3ADE-A25C-F777-453C8C988F79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32" creationId="{1C642672-80A5-2118-82D5-F4F7E9E74D65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36" creationId="{2944D84A-0CDC-1768-7DF2-E30BC73C8A6E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37" creationId="{7DD5A5EB-7026-EA40-6060-F5B5760079FE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38" creationId="{B7FE9A96-53DA-5BE1-D1E3-D84CA05AF024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45" creationId="{D5AA8EE9-D977-C86E-5F1C-D3D6AF1112D4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46" creationId="{96E7321A-D03A-0BA3-4ABF-C02D4C9DB17F}"/>
          </ac:spMkLst>
        </pc:spChg>
        <pc:spChg chg="del mod topLvl">
          <ac:chgData name="David Wilson" userId="b9c957edb82d1a80" providerId="LiveId" clId="{882D8885-F69A-4CF8-9147-18ADC8F66D8D}" dt="2023-08-21T18:29:37.698" v="799" actId="478"/>
          <ac:spMkLst>
            <pc:docMk/>
            <pc:sldMk cId="0" sldId="275"/>
            <ac:spMk id="48" creationId="{23568555-019A-C1F7-8F1C-92F0E7758F12}"/>
          </ac:spMkLst>
        </pc:spChg>
        <pc:spChg chg="mod">
          <ac:chgData name="David Wilson" userId="b9c957edb82d1a80" providerId="LiveId" clId="{882D8885-F69A-4CF8-9147-18ADC8F66D8D}" dt="2023-08-21T19:07:30.033" v="1143" actId="20577"/>
          <ac:spMkLst>
            <pc:docMk/>
            <pc:sldMk cId="0" sldId="275"/>
            <ac:spMk id="56" creationId="{4C524113-4EAC-D888-ACCC-DD26D55CA358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64" creationId="{EDD97673-3F18-B9E5-AEB8-533831E73CD3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65" creationId="{E1E88EC9-B879-E712-C165-8608D014E375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67" creationId="{8D27E5D5-A164-C517-BE74-B75EE47569B6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68" creationId="{6836617C-C4B3-C4DA-F633-20783AAB7378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84" creationId="{419AC7CF-1F4F-84F4-528A-D6C103E29E76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86" creationId="{723CDD90-787A-F6E4-5AAF-4D57E22FC1C5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87" creationId="{93D5586B-8EE4-9EFB-ABE8-74DF960BC945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95" creationId="{AB54F0E6-24E8-314A-6C25-1108008C7DD9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96" creationId="{0DE1E425-6359-6A75-5E78-CB7F1361E093}"/>
          </ac:spMkLst>
        </pc:spChg>
        <pc:spChg chg="del mod topLvl">
          <ac:chgData name="David Wilson" userId="b9c957edb82d1a80" providerId="LiveId" clId="{882D8885-F69A-4CF8-9147-18ADC8F66D8D}" dt="2023-08-21T15:51:59.938" v="320" actId="478"/>
          <ac:spMkLst>
            <pc:docMk/>
            <pc:sldMk cId="0" sldId="275"/>
            <ac:spMk id="98" creationId="{D82D288D-6856-AC95-1A4C-B8A4D21E3B60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100" creationId="{CF3C5323-5882-9FE0-902C-BEA307E47CBF}"/>
          </ac:spMkLst>
        </pc:spChg>
        <pc:spChg chg="mod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101" creationId="{9FE4D7EA-7A43-20E6-C05D-312B920E78B5}"/>
          </ac:spMkLst>
        </pc:spChg>
        <pc:spChg chg="del mod topLvl">
          <ac:chgData name="David Wilson" userId="b9c957edb82d1a80" providerId="LiveId" clId="{882D8885-F69A-4CF8-9147-18ADC8F66D8D}" dt="2023-08-21T15:51:58.208" v="319" actId="478"/>
          <ac:spMkLst>
            <pc:docMk/>
            <pc:sldMk cId="0" sldId="275"/>
            <ac:spMk id="103" creationId="{44A9D62B-A5D9-7B03-AC26-17E3614528F8}"/>
          </ac:spMkLst>
        </pc:spChg>
        <pc:spChg chg="add mod">
          <ac:chgData name="David Wilson" userId="b9c957edb82d1a80" providerId="LiveId" clId="{882D8885-F69A-4CF8-9147-18ADC8F66D8D}" dt="2023-08-21T19:12:48.740" v="1325" actId="1076"/>
          <ac:spMkLst>
            <pc:docMk/>
            <pc:sldMk cId="0" sldId="275"/>
            <ac:spMk id="16384" creationId="{E94D5040-FB4B-6225-F005-32EBE4784FD8}"/>
          </ac:spMkLst>
        </pc:spChg>
        <pc:spChg chg="add mod">
          <ac:chgData name="David Wilson" userId="b9c957edb82d1a80" providerId="LiveId" clId="{882D8885-F69A-4CF8-9147-18ADC8F66D8D}" dt="2023-08-21T19:12:45.210" v="1324" actId="1076"/>
          <ac:spMkLst>
            <pc:docMk/>
            <pc:sldMk cId="0" sldId="275"/>
            <ac:spMk id="16385" creationId="{5988D68C-5DCD-1C8B-4280-971174D70A48}"/>
          </ac:spMkLst>
        </pc:spChg>
        <pc:spChg chg="add mod">
          <ac:chgData name="David Wilson" userId="b9c957edb82d1a80" providerId="LiveId" clId="{882D8885-F69A-4CF8-9147-18ADC8F66D8D}" dt="2023-08-21T19:13:25.493" v="1331" actId="20577"/>
          <ac:spMkLst>
            <pc:docMk/>
            <pc:sldMk cId="0" sldId="275"/>
            <ac:spMk id="16387" creationId="{395D621F-5449-695A-307C-2716D0CD4EF3}"/>
          </ac:spMkLst>
        </pc:spChg>
        <pc:spChg chg="del">
          <ac:chgData name="David Wilson" userId="b9c957edb82d1a80" providerId="LiveId" clId="{882D8885-F69A-4CF8-9147-18ADC8F66D8D}" dt="2023-08-21T19:07:18.780" v="1138" actId="478"/>
          <ac:spMkLst>
            <pc:docMk/>
            <pc:sldMk cId="0" sldId="275"/>
            <ac:spMk id="16388" creationId="{2C6ED5B4-0277-8148-B1E3-ACBEF58C78F7}"/>
          </ac:spMkLst>
        </pc:spChg>
        <pc:spChg chg="add mod">
          <ac:chgData name="David Wilson" userId="b9c957edb82d1a80" providerId="LiveId" clId="{882D8885-F69A-4CF8-9147-18ADC8F66D8D}" dt="2023-08-21T19:49:57.323" v="2296" actId="1076"/>
          <ac:spMkLst>
            <pc:docMk/>
            <pc:sldMk cId="0" sldId="275"/>
            <ac:spMk id="16389" creationId="{4FE456CB-97C6-7207-6516-D117881807F1}"/>
          </ac:spMkLst>
        </pc:spChg>
        <pc:spChg chg="mod topLvl">
          <ac:chgData name="David Wilson" userId="b9c957edb82d1a80" providerId="LiveId" clId="{882D8885-F69A-4CF8-9147-18ADC8F66D8D}" dt="2023-08-21T15:50:51.848" v="317" actId="165"/>
          <ac:spMkLst>
            <pc:docMk/>
            <pc:sldMk cId="0" sldId="275"/>
            <ac:spMk id="16405" creationId="{07376155-8ED2-755E-E5A7-D7D6E1305FCC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16433" creationId="{8333A5C0-2D4F-9032-66CC-7678F8F5F5C3}"/>
          </ac:spMkLst>
        </pc:spChg>
        <pc:spChg chg="mod topLvl">
          <ac:chgData name="David Wilson" userId="b9c957edb82d1a80" providerId="LiveId" clId="{882D8885-F69A-4CF8-9147-18ADC8F66D8D}" dt="2023-08-21T19:12:09.150" v="1315" actId="14100"/>
          <ac:spMkLst>
            <pc:docMk/>
            <pc:sldMk cId="0" sldId="275"/>
            <ac:spMk id="16434" creationId="{A1DF21DD-F40C-4FE2-5D1B-F83247E038B2}"/>
          </ac:spMkLst>
        </pc:spChg>
        <pc:spChg chg="mod topLvl">
          <ac:chgData name="David Wilson" userId="b9c957edb82d1a80" providerId="LiveId" clId="{882D8885-F69A-4CF8-9147-18ADC8F66D8D}" dt="2023-08-21T19:12:17.835" v="1319" actId="1076"/>
          <ac:spMkLst>
            <pc:docMk/>
            <pc:sldMk cId="0" sldId="275"/>
            <ac:spMk id="16435" creationId="{B09C5457-AC86-E905-7C79-45F7F35A8E37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16436" creationId="{16E6579B-25F4-0218-9553-76E3EB9D3689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16437" creationId="{4D7AC3B0-D820-5554-B952-70367C58DB03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16438" creationId="{2A122752-1516-E091-8303-5976F5FFA2BB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16439" creationId="{1F98AA32-EC42-B3DE-3635-1724D0CA5160}"/>
          </ac:spMkLst>
        </pc:spChg>
        <pc:spChg chg="del mod topLvl">
          <ac:chgData name="David Wilson" userId="b9c957edb82d1a80" providerId="LiveId" clId="{882D8885-F69A-4CF8-9147-18ADC8F66D8D}" dt="2023-08-21T15:51:58.208" v="319" actId="478"/>
          <ac:spMkLst>
            <pc:docMk/>
            <pc:sldMk cId="0" sldId="275"/>
            <ac:spMk id="16440" creationId="{B11202B9-A241-0A3F-AAB3-D055BCA2D705}"/>
          </ac:spMkLst>
        </pc:spChg>
        <pc:spChg chg="del mod topLvl">
          <ac:chgData name="David Wilson" userId="b9c957edb82d1a80" providerId="LiveId" clId="{882D8885-F69A-4CF8-9147-18ADC8F66D8D}" dt="2023-08-21T15:51:58.208" v="319" actId="478"/>
          <ac:spMkLst>
            <pc:docMk/>
            <pc:sldMk cId="0" sldId="275"/>
            <ac:spMk id="16441" creationId="{664E3731-8AE5-CCA9-9C6D-E4C452C7E498}"/>
          </ac:spMkLst>
        </pc:spChg>
        <pc:spChg chg="del mod topLvl">
          <ac:chgData name="David Wilson" userId="b9c957edb82d1a80" providerId="LiveId" clId="{882D8885-F69A-4CF8-9147-18ADC8F66D8D}" dt="2023-08-21T18:29:42.237" v="800" actId="478"/>
          <ac:spMkLst>
            <pc:docMk/>
            <pc:sldMk cId="0" sldId="275"/>
            <ac:spMk id="16442" creationId="{0001EBB3-0DA6-F6EA-C989-D00AF2876166}"/>
          </ac:spMkLst>
        </pc:spChg>
        <pc:spChg chg="del mod topLvl">
          <ac:chgData name="David Wilson" userId="b9c957edb82d1a80" providerId="LiveId" clId="{882D8885-F69A-4CF8-9147-18ADC8F66D8D}" dt="2023-08-21T15:51:58.208" v="319" actId="478"/>
          <ac:spMkLst>
            <pc:docMk/>
            <pc:sldMk cId="0" sldId="275"/>
            <ac:spMk id="16443" creationId="{EEB06AF8-1D37-0178-FD49-A0A744810DF5}"/>
          </ac:spMkLst>
        </pc:spChg>
        <pc:spChg chg="del mod topLvl">
          <ac:chgData name="David Wilson" userId="b9c957edb82d1a80" providerId="LiveId" clId="{882D8885-F69A-4CF8-9147-18ADC8F66D8D}" dt="2023-08-21T15:51:59.938" v="320" actId="478"/>
          <ac:spMkLst>
            <pc:docMk/>
            <pc:sldMk cId="0" sldId="275"/>
            <ac:spMk id="16445" creationId="{7D2C414B-CFB4-05F8-02C3-80725CB9D376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16446" creationId="{B3C013D0-C18B-3DC6-4863-131712F23E80}"/>
          </ac:spMkLst>
        </pc:spChg>
        <pc:spChg chg="mod topLvl">
          <ac:chgData name="David Wilson" userId="b9c957edb82d1a80" providerId="LiveId" clId="{882D8885-F69A-4CF8-9147-18ADC8F66D8D}" dt="2023-08-21T15:50:57.307" v="318" actId="165"/>
          <ac:spMkLst>
            <pc:docMk/>
            <pc:sldMk cId="0" sldId="275"/>
            <ac:spMk id="16447" creationId="{F778FBD3-EB62-3DBC-FCE8-3CD89397E6E8}"/>
          </ac:spMkLst>
        </pc:spChg>
        <pc:spChg chg="del mod topLvl">
          <ac:chgData name="David Wilson" userId="b9c957edb82d1a80" providerId="LiveId" clId="{882D8885-F69A-4CF8-9147-18ADC8F66D8D}" dt="2023-08-21T15:51:58.208" v="319" actId="478"/>
          <ac:spMkLst>
            <pc:docMk/>
            <pc:sldMk cId="0" sldId="275"/>
            <ac:spMk id="16448" creationId="{91E96D0C-0FB1-0893-4CAC-248A7BF00C84}"/>
          </ac:spMkLst>
        </pc:spChg>
        <pc:grpChg chg="add mod">
          <ac:chgData name="David Wilson" userId="b9c957edb82d1a80" providerId="LiveId" clId="{882D8885-F69A-4CF8-9147-18ADC8F66D8D}" dt="2023-08-21T18:29:50.188" v="801" actId="1076"/>
          <ac:grpSpMkLst>
            <pc:docMk/>
            <pc:sldMk cId="0" sldId="275"/>
            <ac:grpSpMk id="2" creationId="{BB3526CC-3802-62D6-9BB7-A75D3718A8BB}"/>
          </ac:grpSpMkLst>
        </pc:grpChg>
        <pc:grpChg chg="mod">
          <ac:chgData name="David Wilson" userId="b9c957edb82d1a80" providerId="LiveId" clId="{882D8885-F69A-4CF8-9147-18ADC8F66D8D}" dt="2023-08-21T18:29:50.188" v="801" actId="1076"/>
          <ac:grpSpMkLst>
            <pc:docMk/>
            <pc:sldMk cId="0" sldId="275"/>
            <ac:grpSpMk id="10" creationId="{500E9DAB-151F-DDFF-4AEB-FF8991613306}"/>
          </ac:grpSpMkLst>
        </pc:grpChg>
        <pc:grpChg chg="del">
          <ac:chgData name="David Wilson" userId="b9c957edb82d1a80" providerId="LiveId" clId="{882D8885-F69A-4CF8-9147-18ADC8F66D8D}" dt="2023-08-21T15:50:51.848" v="317" actId="165"/>
          <ac:grpSpMkLst>
            <pc:docMk/>
            <pc:sldMk cId="0" sldId="275"/>
            <ac:grpSpMk id="16386" creationId="{45B80384-0F1E-2F26-1B2B-C11214C49219}"/>
          </ac:grpSpMkLst>
        </pc:grpChg>
        <pc:grpChg chg="mod topLvl">
          <ac:chgData name="David Wilson" userId="b9c957edb82d1a80" providerId="LiveId" clId="{882D8885-F69A-4CF8-9147-18ADC8F66D8D}" dt="2023-08-21T15:50:51.848" v="317" actId="165"/>
          <ac:grpSpMkLst>
            <pc:docMk/>
            <pc:sldMk cId="0" sldId="275"/>
            <ac:grpSpMk id="16402" creationId="{B4B8050F-D2C2-F99E-8E7A-CBAA4610ECE9}"/>
          </ac:grpSpMkLst>
        </pc:grpChg>
        <pc:grpChg chg="mod topLvl">
          <ac:chgData name="David Wilson" userId="b9c957edb82d1a80" providerId="LiveId" clId="{882D8885-F69A-4CF8-9147-18ADC8F66D8D}" dt="2023-08-21T15:50:51.848" v="317" actId="165"/>
          <ac:grpSpMkLst>
            <pc:docMk/>
            <pc:sldMk cId="0" sldId="275"/>
            <ac:grpSpMk id="16403" creationId="{8001B320-5D88-71C5-9C81-2B54C3C82949}"/>
          </ac:grpSpMkLst>
        </pc:grpChg>
        <pc:grpChg chg="del mod topLvl">
          <ac:chgData name="David Wilson" userId="b9c957edb82d1a80" providerId="LiveId" clId="{882D8885-F69A-4CF8-9147-18ADC8F66D8D}" dt="2023-08-21T15:50:57.307" v="318" actId="165"/>
          <ac:grpSpMkLst>
            <pc:docMk/>
            <pc:sldMk cId="0" sldId="275"/>
            <ac:grpSpMk id="16406" creationId="{7E2E451F-BFE2-0F9C-212C-09530AC074C5}"/>
          </ac:grpSpMkLst>
        </pc:grpChg>
        <pc:grpChg chg="mod topLvl">
          <ac:chgData name="David Wilson" userId="b9c957edb82d1a80" providerId="LiveId" clId="{882D8885-F69A-4CF8-9147-18ADC8F66D8D}" dt="2023-08-21T15:50:57.307" v="318" actId="165"/>
          <ac:grpSpMkLst>
            <pc:docMk/>
            <pc:sldMk cId="0" sldId="275"/>
            <ac:grpSpMk id="16414" creationId="{95BC7056-688A-356F-354A-E18E242F8E90}"/>
          </ac:grpSpMkLst>
        </pc:grpChg>
        <pc:grpChg chg="mod topLvl">
          <ac:chgData name="David Wilson" userId="b9c957edb82d1a80" providerId="LiveId" clId="{882D8885-F69A-4CF8-9147-18ADC8F66D8D}" dt="2023-08-21T15:50:57.307" v="318" actId="165"/>
          <ac:grpSpMkLst>
            <pc:docMk/>
            <pc:sldMk cId="0" sldId="275"/>
            <ac:grpSpMk id="16415" creationId="{CB089BE9-2922-44C7-F859-065B8B82914E}"/>
          </ac:grpSpMkLst>
        </pc:grpChg>
        <pc:grpChg chg="mod topLvl">
          <ac:chgData name="David Wilson" userId="b9c957edb82d1a80" providerId="LiveId" clId="{882D8885-F69A-4CF8-9147-18ADC8F66D8D}" dt="2023-08-21T15:50:57.307" v="318" actId="165"/>
          <ac:grpSpMkLst>
            <pc:docMk/>
            <pc:sldMk cId="0" sldId="275"/>
            <ac:grpSpMk id="16418" creationId="{CF2D2898-46DE-CE24-22EA-1328EDBA185F}"/>
          </ac:grpSpMkLst>
        </pc:grpChg>
        <pc:grpChg chg="mod topLvl">
          <ac:chgData name="David Wilson" userId="b9c957edb82d1a80" providerId="LiveId" clId="{882D8885-F69A-4CF8-9147-18ADC8F66D8D}" dt="2023-08-21T15:50:57.307" v="318" actId="165"/>
          <ac:grpSpMkLst>
            <pc:docMk/>
            <pc:sldMk cId="0" sldId="275"/>
            <ac:grpSpMk id="16419" creationId="{7B45BDCC-96D0-F189-ABE6-D08AF294EDC8}"/>
          </ac:grpSpMkLst>
        </pc:grpChg>
        <pc:grpChg chg="del mod topLvl">
          <ac:chgData name="David Wilson" userId="b9c957edb82d1a80" providerId="LiveId" clId="{882D8885-F69A-4CF8-9147-18ADC8F66D8D}" dt="2023-08-21T15:51:58.208" v="319" actId="478"/>
          <ac:grpSpMkLst>
            <pc:docMk/>
            <pc:sldMk cId="0" sldId="275"/>
            <ac:grpSpMk id="16422" creationId="{303EEC57-CB39-A1E0-CAD6-615C071FAE3B}"/>
          </ac:grpSpMkLst>
        </pc:grpChg>
        <pc:grpChg chg="del mod topLvl">
          <ac:chgData name="David Wilson" userId="b9c957edb82d1a80" providerId="LiveId" clId="{882D8885-F69A-4CF8-9147-18ADC8F66D8D}" dt="2023-08-21T15:51:58.208" v="319" actId="478"/>
          <ac:grpSpMkLst>
            <pc:docMk/>
            <pc:sldMk cId="0" sldId="275"/>
            <ac:grpSpMk id="16424" creationId="{D7F1B8C9-51E5-998D-E262-41A27F6CDD51}"/>
          </ac:grpSpMkLst>
        </pc:grpChg>
        <pc:grpChg chg="del mod topLvl">
          <ac:chgData name="David Wilson" userId="b9c957edb82d1a80" providerId="LiveId" clId="{882D8885-F69A-4CF8-9147-18ADC8F66D8D}" dt="2023-08-21T15:51:58.208" v="319" actId="478"/>
          <ac:grpSpMkLst>
            <pc:docMk/>
            <pc:sldMk cId="0" sldId="275"/>
            <ac:grpSpMk id="16426" creationId="{ACF5DCF9-9913-E985-29B8-C0E2AC17880F}"/>
          </ac:grpSpMkLst>
        </pc:grpChg>
        <pc:grpChg chg="mod">
          <ac:chgData name="David Wilson" userId="b9c957edb82d1a80" providerId="LiveId" clId="{882D8885-F69A-4CF8-9147-18ADC8F66D8D}" dt="2023-08-21T15:50:51.848" v="317" actId="165"/>
          <ac:grpSpMkLst>
            <pc:docMk/>
            <pc:sldMk cId="0" sldId="275"/>
            <ac:grpSpMk id="16472" creationId="{3F16D8FA-24F0-D5C7-14FB-2FABAE4C4D88}"/>
          </ac:grpSpMkLst>
        </pc:grpChg>
        <pc:grpChg chg="mod">
          <ac:chgData name="David Wilson" userId="b9c957edb82d1a80" providerId="LiveId" clId="{882D8885-F69A-4CF8-9147-18ADC8F66D8D}" dt="2023-08-21T15:50:51.848" v="317" actId="165"/>
          <ac:grpSpMkLst>
            <pc:docMk/>
            <pc:sldMk cId="0" sldId="275"/>
            <ac:grpSpMk id="16473" creationId="{EF62B1D3-C0BC-216D-B0D4-4D9872B24B1E}"/>
          </ac:grpSpMkLst>
        </pc:grpChg>
        <pc:grpChg chg="mod">
          <ac:chgData name="David Wilson" userId="b9c957edb82d1a80" providerId="LiveId" clId="{882D8885-F69A-4CF8-9147-18ADC8F66D8D}" dt="2023-08-21T15:50:51.848" v="317" actId="165"/>
          <ac:grpSpMkLst>
            <pc:docMk/>
            <pc:sldMk cId="0" sldId="275"/>
            <ac:grpSpMk id="16478" creationId="{A3A02589-011C-5957-6FA4-7BDB817960C7}"/>
          </ac:grpSpMkLst>
        </pc:grpChg>
        <pc:grpChg chg="mod">
          <ac:chgData name="David Wilson" userId="b9c957edb82d1a80" providerId="LiveId" clId="{882D8885-F69A-4CF8-9147-18ADC8F66D8D}" dt="2023-08-21T15:50:51.848" v="317" actId="165"/>
          <ac:grpSpMkLst>
            <pc:docMk/>
            <pc:sldMk cId="0" sldId="275"/>
            <ac:grpSpMk id="16479" creationId="{908FA40C-496C-B3D1-09A1-353383BD826D}"/>
          </ac:grpSpMkLst>
        </pc:grp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3" creationId="{70AE1F1C-ABC1-9E58-355E-A522E47C759D}"/>
          </ac:cxnSpMkLst>
        </pc:cxnChg>
        <pc:cxnChg chg="mod">
          <ac:chgData name="David Wilson" userId="b9c957edb82d1a80" providerId="LiveId" clId="{882D8885-F69A-4CF8-9147-18ADC8F66D8D}" dt="2023-08-21T15:50:51.848" v="317" actId="165"/>
          <ac:cxnSpMkLst>
            <pc:docMk/>
            <pc:sldMk cId="0" sldId="275"/>
            <ac:cxnSpMk id="5" creationId="{34F4DB01-FC57-210C-22C7-123862A2559A}"/>
          </ac:cxnSpMkLst>
        </pc:cxn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6" creationId="{E4D02EEE-9134-695B-E9ED-F4D82010EBE2}"/>
          </ac:cxnSpMkLst>
        </pc:cxnChg>
        <pc:cxnChg chg="mod">
          <ac:chgData name="David Wilson" userId="b9c957edb82d1a80" providerId="LiveId" clId="{882D8885-F69A-4CF8-9147-18ADC8F66D8D}" dt="2023-08-21T15:50:51.848" v="317" actId="165"/>
          <ac:cxnSpMkLst>
            <pc:docMk/>
            <pc:sldMk cId="0" sldId="275"/>
            <ac:cxnSpMk id="7" creationId="{DFA72DDD-1CE9-6DE1-6568-EF1778130D4B}"/>
          </ac:cxnSpMkLst>
        </pc:cxnChg>
        <pc:cxnChg chg="mod topLvl">
          <ac:chgData name="David Wilson" userId="b9c957edb82d1a80" providerId="LiveId" clId="{882D8885-F69A-4CF8-9147-18ADC8F66D8D}" dt="2023-08-21T19:13:07.382" v="1326" actId="208"/>
          <ac:cxnSpMkLst>
            <pc:docMk/>
            <pc:sldMk cId="0" sldId="275"/>
            <ac:cxnSpMk id="8" creationId="{C2275029-43D1-DD74-3C72-7E5C0AEA1B6D}"/>
          </ac:cxnSpMkLst>
        </pc:cxnChg>
        <pc:cxnChg chg="mod">
          <ac:chgData name="David Wilson" userId="b9c957edb82d1a80" providerId="LiveId" clId="{882D8885-F69A-4CF8-9147-18ADC8F66D8D}" dt="2023-08-21T19:13:42.870" v="1333" actId="208"/>
          <ac:cxnSpMkLst>
            <pc:docMk/>
            <pc:sldMk cId="0" sldId="275"/>
            <ac:cxnSpMk id="11" creationId="{F203EE71-5F65-F44D-1128-10AFD11218E3}"/>
          </ac:cxnSpMkLst>
        </pc:cxnChg>
        <pc:cxnChg chg="mod">
          <ac:chgData name="David Wilson" userId="b9c957edb82d1a80" providerId="LiveId" clId="{882D8885-F69A-4CF8-9147-18ADC8F66D8D}" dt="2023-08-21T19:13:39.530" v="1332" actId="208"/>
          <ac:cxnSpMkLst>
            <pc:docMk/>
            <pc:sldMk cId="0" sldId="275"/>
            <ac:cxnSpMk id="12" creationId="{674C74A1-60F8-EF4C-21B3-4C86942907FF}"/>
          </ac:cxnSpMkLst>
        </pc:cxnChg>
        <pc:cxnChg chg="mod">
          <ac:chgData name="David Wilson" userId="b9c957edb82d1a80" providerId="LiveId" clId="{882D8885-F69A-4CF8-9147-18ADC8F66D8D}" dt="2023-08-21T15:50:51.848" v="317" actId="165"/>
          <ac:cxnSpMkLst>
            <pc:docMk/>
            <pc:sldMk cId="0" sldId="275"/>
            <ac:cxnSpMk id="14" creationId="{D486E936-0E5A-6C3A-AD5F-9AF91897D052}"/>
          </ac:cxnSpMkLst>
        </pc:cxnChg>
        <pc:cxnChg chg="mod">
          <ac:chgData name="David Wilson" userId="b9c957edb82d1a80" providerId="LiveId" clId="{882D8885-F69A-4CF8-9147-18ADC8F66D8D}" dt="2023-08-21T15:50:51.848" v="317" actId="165"/>
          <ac:cxnSpMkLst>
            <pc:docMk/>
            <pc:sldMk cId="0" sldId="275"/>
            <ac:cxnSpMk id="15" creationId="{6FA08C7B-D012-57BD-D4D4-4A583E658FCD}"/>
          </ac:cxnSpMkLst>
        </pc:cxnChg>
        <pc:cxnChg chg="mod">
          <ac:chgData name="David Wilson" userId="b9c957edb82d1a80" providerId="LiveId" clId="{882D8885-F69A-4CF8-9147-18ADC8F66D8D}" dt="2023-08-21T15:50:51.848" v="317" actId="165"/>
          <ac:cxnSpMkLst>
            <pc:docMk/>
            <pc:sldMk cId="0" sldId="275"/>
            <ac:cxnSpMk id="20" creationId="{A7E028A2-D418-48AA-BCA9-2E02A4C2CBD7}"/>
          </ac:cxnSpMkLst>
        </pc:cxnChg>
        <pc:cxnChg chg="mod">
          <ac:chgData name="David Wilson" userId="b9c957edb82d1a80" providerId="LiveId" clId="{882D8885-F69A-4CF8-9147-18ADC8F66D8D}" dt="2023-08-21T15:50:51.848" v="317" actId="165"/>
          <ac:cxnSpMkLst>
            <pc:docMk/>
            <pc:sldMk cId="0" sldId="275"/>
            <ac:cxnSpMk id="21" creationId="{2D790B29-9F4A-CBAE-8417-E1AEC4E6EF91}"/>
          </ac:cxnSpMkLst>
        </pc:cxnChg>
        <pc:cxnChg chg="mod">
          <ac:chgData name="David Wilson" userId="b9c957edb82d1a80" providerId="LiveId" clId="{882D8885-F69A-4CF8-9147-18ADC8F66D8D}" dt="2023-08-21T15:50:51.848" v="317" actId="165"/>
          <ac:cxnSpMkLst>
            <pc:docMk/>
            <pc:sldMk cId="0" sldId="275"/>
            <ac:cxnSpMk id="22" creationId="{22B31220-A64C-6BAA-2DF8-99D62C8A6E0A}"/>
          </ac:cxnSpMkLst>
        </pc:cxnChg>
        <pc:cxnChg chg="mod">
          <ac:chgData name="David Wilson" userId="b9c957edb82d1a80" providerId="LiveId" clId="{882D8885-F69A-4CF8-9147-18ADC8F66D8D}" dt="2023-08-21T15:50:51.848" v="317" actId="165"/>
          <ac:cxnSpMkLst>
            <pc:docMk/>
            <pc:sldMk cId="0" sldId="275"/>
            <ac:cxnSpMk id="23" creationId="{EE5CE115-4AEC-5F6A-6DB1-81489035732B}"/>
          </ac:cxnSpMkLst>
        </pc:cxn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30" creationId="{E137438A-0B60-F9C9-23EF-DF3A4E90C23E}"/>
          </ac:cxnSpMkLst>
        </pc:cxn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35" creationId="{FC49A759-77C7-BEC6-3B64-C7D5CB9AC9CE}"/>
          </ac:cxnSpMkLst>
        </pc:cxnChg>
        <pc:cxnChg chg="mod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40" creationId="{EFDD319F-B9BE-C998-3A6C-CDDEAD518037}"/>
          </ac:cxnSpMkLst>
        </pc:cxn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41" creationId="{A20EDE70-1C91-74AC-2DA5-23041827AC53}"/>
          </ac:cxnSpMkLst>
        </pc:cxnChg>
        <pc:cxnChg chg="mod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42" creationId="{12131977-93DF-E502-54FE-9129AA91FBF2}"/>
          </ac:cxnSpMkLst>
        </pc:cxn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50" creationId="{D1817F1D-183C-D58E-5EE9-39C66B0723EE}"/>
          </ac:cxnSpMkLst>
        </pc:cxn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57" creationId="{ECF73D78-ADDA-088F-1BFE-BEC7116F9BC3}"/>
          </ac:cxnSpMkLst>
        </pc:cxn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69" creationId="{30AEF0BC-8601-89EE-81E4-940E7332409E}"/>
          </ac:cxnSpMkLst>
        </pc:cxn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71" creationId="{71E387D9-16C9-A09F-88D1-6971892C817D}"/>
          </ac:cxnSpMkLst>
        </pc:cxnChg>
        <pc:cxnChg chg="mod topLvl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73" creationId="{6403437F-0DA8-891A-8365-BFC8D8066A65}"/>
          </ac:cxnSpMkLst>
        </pc:cxnChg>
        <pc:cxnChg chg="mod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88" creationId="{1E95745B-8EFE-93AE-4F47-A0834DE83AC8}"/>
          </ac:cxnSpMkLst>
        </pc:cxnChg>
        <pc:cxnChg chg="mod">
          <ac:chgData name="David Wilson" userId="b9c957edb82d1a80" providerId="LiveId" clId="{882D8885-F69A-4CF8-9147-18ADC8F66D8D}" dt="2023-08-21T15:50:57.307" v="318" actId="165"/>
          <ac:cxnSpMkLst>
            <pc:docMk/>
            <pc:sldMk cId="0" sldId="275"/>
            <ac:cxnSpMk id="89" creationId="{E0DC6ADE-4BE3-6B44-7150-C412CF061872}"/>
          </ac:cxnSpMkLst>
        </pc:cxnChg>
        <pc:cxnChg chg="del mod topLvl">
          <ac:chgData name="David Wilson" userId="b9c957edb82d1a80" providerId="LiveId" clId="{882D8885-F69A-4CF8-9147-18ADC8F66D8D}" dt="2023-08-21T15:51:58.208" v="319" actId="478"/>
          <ac:cxnSpMkLst>
            <pc:docMk/>
            <pc:sldMk cId="0" sldId="275"/>
            <ac:cxnSpMk id="90" creationId="{5E7FAE92-1590-9681-AB25-CC3DE15506F2}"/>
          </ac:cxnSpMkLst>
        </pc:cxnChg>
        <pc:cxnChg chg="del mod topLvl">
          <ac:chgData name="David Wilson" userId="b9c957edb82d1a80" providerId="LiveId" clId="{882D8885-F69A-4CF8-9147-18ADC8F66D8D}" dt="2023-08-21T15:51:58.208" v="319" actId="478"/>
          <ac:cxnSpMkLst>
            <pc:docMk/>
            <pc:sldMk cId="0" sldId="275"/>
            <ac:cxnSpMk id="104" creationId="{84BAF246-FF68-BF7D-D349-A1AA9790B845}"/>
          </ac:cxnSpMkLst>
        </pc:cxnChg>
        <pc:cxnChg chg="del mod topLvl">
          <ac:chgData name="David Wilson" userId="b9c957edb82d1a80" providerId="LiveId" clId="{882D8885-F69A-4CF8-9147-18ADC8F66D8D}" dt="2023-08-21T15:51:58.208" v="319" actId="478"/>
          <ac:cxnSpMkLst>
            <pc:docMk/>
            <pc:sldMk cId="0" sldId="275"/>
            <ac:cxnSpMk id="106" creationId="{DA414449-B037-BB77-C5B7-89CD271ABB63}"/>
          </ac:cxnSpMkLst>
        </pc:cxnChg>
        <pc:cxnChg chg="del mod topLvl">
          <ac:chgData name="David Wilson" userId="b9c957edb82d1a80" providerId="LiveId" clId="{882D8885-F69A-4CF8-9147-18ADC8F66D8D}" dt="2023-08-21T15:51:58.208" v="319" actId="478"/>
          <ac:cxnSpMkLst>
            <pc:docMk/>
            <pc:sldMk cId="0" sldId="275"/>
            <ac:cxnSpMk id="108" creationId="{5EF654EA-4733-7A6E-3719-A7AE675D7359}"/>
          </ac:cxnSpMkLst>
        </pc:cxnChg>
        <pc:cxnChg chg="del mod topLvl">
          <ac:chgData name="David Wilson" userId="b9c957edb82d1a80" providerId="LiveId" clId="{882D8885-F69A-4CF8-9147-18ADC8F66D8D}" dt="2023-08-21T15:51:58.208" v="319" actId="478"/>
          <ac:cxnSpMkLst>
            <pc:docMk/>
            <pc:sldMk cId="0" sldId="275"/>
            <ac:cxnSpMk id="113" creationId="{319F80E9-EC48-9EDD-961F-0085DB88C902}"/>
          </ac:cxnSpMkLst>
        </pc:cxnChg>
        <pc:cxnChg chg="del mod topLvl">
          <ac:chgData name="David Wilson" userId="b9c957edb82d1a80" providerId="LiveId" clId="{882D8885-F69A-4CF8-9147-18ADC8F66D8D}" dt="2023-08-21T15:51:58.208" v="319" actId="478"/>
          <ac:cxnSpMkLst>
            <pc:docMk/>
            <pc:sldMk cId="0" sldId="275"/>
            <ac:cxnSpMk id="116" creationId="{CAC228EC-B3E8-AA8D-8E5B-98B0777A5E68}"/>
          </ac:cxnSpMkLst>
        </pc:cxnChg>
      </pc:sldChg>
      <pc:sldChg chg="addSp delSp modSp add mod ord">
        <pc:chgData name="David Wilson" userId="b9c957edb82d1a80" providerId="LiveId" clId="{882D8885-F69A-4CF8-9147-18ADC8F66D8D}" dt="2023-08-21T19:52:33.543" v="2305" actId="1076"/>
        <pc:sldMkLst>
          <pc:docMk/>
          <pc:sldMk cId="0" sldId="276"/>
        </pc:sldMkLst>
        <pc:spChg chg="add mod">
          <ac:chgData name="David Wilson" userId="b9c957edb82d1a80" providerId="LiveId" clId="{882D8885-F69A-4CF8-9147-18ADC8F66D8D}" dt="2023-08-18T19:17:55.931" v="137" actId="14100"/>
          <ac:spMkLst>
            <pc:docMk/>
            <pc:sldMk cId="0" sldId="276"/>
            <ac:spMk id="2" creationId="{489ADEA9-D197-D4CC-8A73-A1C89A477829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3" creationId="{B66BACB8-16CA-DB48-3759-645364B3F2E7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4" creationId="{AA57B6B1-B9C7-8C42-0BEF-DCB68474AEC2}"/>
          </ac:spMkLst>
        </pc:spChg>
        <pc:spChg chg="add mod">
          <ac:chgData name="David Wilson" userId="b9c957edb82d1a80" providerId="LiveId" clId="{882D8885-F69A-4CF8-9147-18ADC8F66D8D}" dt="2023-08-18T19:18:02.599" v="138" actId="1076"/>
          <ac:spMkLst>
            <pc:docMk/>
            <pc:sldMk cId="0" sldId="276"/>
            <ac:spMk id="10" creationId="{CE68FECD-948C-124D-64FA-605E4443C85C}"/>
          </ac:spMkLst>
        </pc:spChg>
        <pc:spChg chg="add mod">
          <ac:chgData name="David Wilson" userId="b9c957edb82d1a80" providerId="LiveId" clId="{882D8885-F69A-4CF8-9147-18ADC8F66D8D}" dt="2023-08-21T18:25:26.237" v="723" actId="164"/>
          <ac:spMkLst>
            <pc:docMk/>
            <pc:sldMk cId="0" sldId="276"/>
            <ac:spMk id="11" creationId="{0EA998EF-65DC-0C06-C526-3A6E23323396}"/>
          </ac:spMkLst>
        </pc:spChg>
        <pc:spChg chg="mod">
          <ac:chgData name="David Wilson" userId="b9c957edb82d1a80" providerId="LiveId" clId="{882D8885-F69A-4CF8-9147-18ADC8F66D8D}" dt="2023-08-21T18:25:20.877" v="722" actId="1076"/>
          <ac:spMkLst>
            <pc:docMk/>
            <pc:sldMk cId="0" sldId="276"/>
            <ac:spMk id="16" creationId="{78C727C7-6EFF-AEA8-2BBA-11169CC53A71}"/>
          </ac:spMkLst>
        </pc:spChg>
        <pc:spChg chg="mod">
          <ac:chgData name="David Wilson" userId="b9c957edb82d1a80" providerId="LiveId" clId="{882D8885-F69A-4CF8-9147-18ADC8F66D8D}" dt="2023-08-21T18:25:20.877" v="722" actId="1076"/>
          <ac:spMkLst>
            <pc:docMk/>
            <pc:sldMk cId="0" sldId="276"/>
            <ac:spMk id="17" creationId="{0AE3F996-8686-F195-7441-A2C593B36007}"/>
          </ac:spMkLst>
        </pc:spChg>
        <pc:spChg chg="add mod">
          <ac:chgData name="David Wilson" userId="b9c957edb82d1a80" providerId="LiveId" clId="{882D8885-F69A-4CF8-9147-18ADC8F66D8D}" dt="2023-08-21T18:25:26.237" v="723" actId="164"/>
          <ac:spMkLst>
            <pc:docMk/>
            <pc:sldMk cId="0" sldId="276"/>
            <ac:spMk id="24" creationId="{4C613F24-4FC6-5C12-B343-F707EF69E7C2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5" creationId="{71CF5164-A9D0-D82A-E197-92F65EC326FD}"/>
          </ac:spMkLst>
        </pc:spChg>
        <pc:spChg chg="add mod">
          <ac:chgData name="David Wilson" userId="b9c957edb82d1a80" providerId="LiveId" clId="{882D8885-F69A-4CF8-9147-18ADC8F66D8D}" dt="2023-08-21T18:25:26.237" v="723" actId="164"/>
          <ac:spMkLst>
            <pc:docMk/>
            <pc:sldMk cId="0" sldId="276"/>
            <ac:spMk id="26" creationId="{3EE255B9-FDC3-37F1-EBC3-44F1B34DAFDE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7" creationId="{8D69C92D-3CC7-25EC-F890-72BCCD5082BC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8" creationId="{118B08F9-16C2-5D4F-4D47-D82CF3355F51}"/>
          </ac:spMkLst>
        </pc:spChg>
        <pc:spChg chg="mod">
          <ac:chgData name="David Wilson" userId="b9c957edb82d1a80" providerId="LiveId" clId="{882D8885-F69A-4CF8-9147-18ADC8F66D8D}" dt="2023-08-18T19:14:23.639" v="79" actId="20577"/>
          <ac:spMkLst>
            <pc:docMk/>
            <pc:sldMk cId="0" sldId="276"/>
            <ac:spMk id="31" creationId="{FD74C9CD-7A1F-482D-4716-74CF4F0B1433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32" creationId="{10A27D8C-87AE-0172-2D3F-C1461BCC95F6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36" creationId="{CCE10436-2465-FB35-D04D-2F7122041E3F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37" creationId="{71E863FC-4114-7174-1095-77C91F803957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38" creationId="{C213721A-A2AA-7971-28E5-5613EDED30BF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45" creationId="{AA2EAD60-6244-A0ED-7964-B1644CCEB0A5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46" creationId="{026D1660-8783-5922-F371-F32CD18C6FC5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48" creationId="{6442D53F-DCB3-C305-6AD2-78A09BCCF192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64" creationId="{3D117D26-A811-C2FB-61DD-656AA3DF1C3A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65" creationId="{5F9AF33E-D653-0F51-CC7E-674EF409A85C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67" creationId="{0DEF7E31-A5A9-29C5-99ED-9996E9E26CAC}"/>
          </ac:spMkLst>
        </pc:spChg>
        <pc:spChg chg="mod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68" creationId="{97054C88-AFD9-2079-DE01-F8547E5D7387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84" creationId="{2848EEDB-5FF8-D111-A6CA-33DB28EA6156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46" creationId="{011E4806-FD5D-C9E3-653B-1AE59DB20B21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47" creationId="{05F23727-F5AE-D46C-B560-DA6608ACBC94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48" creationId="{A6BC1541-B51A-DBE4-0A9B-51421E744A6C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49" creationId="{2B6FB8B2-EC8E-1123-03EE-BF482A0F4BE6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50" creationId="{1809A545-A2A8-A6EC-594F-3D88EF97A761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51" creationId="{93EFECEE-3E0D-5AF4-DB56-B856BE802568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52" creationId="{06D42843-7F48-EAA2-DCF4-A7CE619BBF94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53" creationId="{3CC1CA8E-B947-A2F2-2191-5E3B8FF4E742}"/>
          </ac:spMkLst>
        </pc:spChg>
        <pc:spChg chg="mod topLvl">
          <ac:chgData name="David Wilson" userId="b9c957edb82d1a80" providerId="LiveId" clId="{882D8885-F69A-4CF8-9147-18ADC8F66D8D}" dt="2023-08-21T19:52:33.543" v="2305" actId="1076"/>
          <ac:spMkLst>
            <pc:docMk/>
            <pc:sldMk cId="0" sldId="276"/>
            <ac:spMk id="26654" creationId="{09A74DE2-336E-644E-E93F-7B967EAD1B77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55" creationId="{380865F0-8B55-4462-1514-0EF169B545A6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56" creationId="{42B89083-A1F8-4644-BF99-FA400F8A63BC}"/>
          </ac:spMkLst>
        </pc:spChg>
        <pc:spChg chg="mod">
          <ac:chgData name="David Wilson" userId="b9c957edb82d1a80" providerId="LiveId" clId="{882D8885-F69A-4CF8-9147-18ADC8F66D8D}" dt="2023-08-21T18:25:20.877" v="722" actId="1076"/>
          <ac:spMkLst>
            <pc:docMk/>
            <pc:sldMk cId="0" sldId="276"/>
            <ac:spMk id="26657" creationId="{C7B80783-56FD-5037-FFB4-18BC79B4781F}"/>
          </ac:spMkLst>
        </pc:spChg>
        <pc:spChg chg="mod">
          <ac:chgData name="David Wilson" userId="b9c957edb82d1a80" providerId="LiveId" clId="{882D8885-F69A-4CF8-9147-18ADC8F66D8D}" dt="2023-08-21T18:25:20.877" v="722" actId="1076"/>
          <ac:spMkLst>
            <pc:docMk/>
            <pc:sldMk cId="0" sldId="276"/>
            <ac:spMk id="26659" creationId="{56F97E5D-FFD3-1D89-CDB6-8DC6F5D71762}"/>
          </ac:spMkLst>
        </pc:spChg>
        <pc:spChg chg="mod topLvl">
          <ac:chgData name="David Wilson" userId="b9c957edb82d1a80" providerId="LiveId" clId="{882D8885-F69A-4CF8-9147-18ADC8F66D8D}" dt="2023-08-21T18:25:04.227" v="720" actId="165"/>
          <ac:spMkLst>
            <pc:docMk/>
            <pc:sldMk cId="0" sldId="276"/>
            <ac:spMk id="26661" creationId="{70FC5964-CCD9-AFF4-A795-40945341C595}"/>
          </ac:spMkLst>
        </pc:spChg>
        <pc:spChg chg="add mod">
          <ac:chgData name="David Wilson" userId="b9c957edb82d1a80" providerId="LiveId" clId="{882D8885-F69A-4CF8-9147-18ADC8F66D8D}" dt="2023-08-21T18:25:26.237" v="723" actId="164"/>
          <ac:spMkLst>
            <pc:docMk/>
            <pc:sldMk cId="0" sldId="276"/>
            <ac:spMk id="26663" creationId="{B9988873-3630-579B-917E-0B473349CF08}"/>
          </ac:spMkLst>
        </pc:spChg>
        <pc:grpChg chg="add mod">
          <ac:chgData name="David Wilson" userId="b9c957edb82d1a80" providerId="LiveId" clId="{882D8885-F69A-4CF8-9147-18ADC8F66D8D}" dt="2023-08-21T18:25:26.237" v="723" actId="164"/>
          <ac:grpSpMkLst>
            <pc:docMk/>
            <pc:sldMk cId="0" sldId="276"/>
            <ac:grpSpMk id="13" creationId="{A7D71181-1023-8610-AB15-D7BDE127AA5A}"/>
          </ac:grpSpMkLst>
        </pc:grpChg>
        <pc:grpChg chg="add mod">
          <ac:chgData name="David Wilson" userId="b9c957edb82d1a80" providerId="LiveId" clId="{882D8885-F69A-4CF8-9147-18ADC8F66D8D}" dt="2023-08-21T18:25:26.237" v="723" actId="164"/>
          <ac:grpSpMkLst>
            <pc:docMk/>
            <pc:sldMk cId="0" sldId="276"/>
            <ac:grpSpMk id="29" creationId="{52ECAFE6-C9D4-1E27-8B9C-92A1686B9B01}"/>
          </ac:grpSpMkLst>
        </pc:grpChg>
        <pc:grpChg chg="del mod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26" creationId="{73F531A2-BF06-72EA-DCBB-B8D2981D85A2}"/>
          </ac:grpSpMkLst>
        </pc:grpChg>
        <pc:grpChg chg="mod topLvl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28" creationId="{F0E976F8-2928-6E1D-33C5-A923A8A57394}"/>
          </ac:grpSpMkLst>
        </pc:grpChg>
        <pc:grpChg chg="mod topLvl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31" creationId="{4683EF06-EEE7-3FC7-3695-763DEFDD6B31}"/>
          </ac:grpSpMkLst>
        </pc:grpChg>
        <pc:grpChg chg="mod topLvl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32" creationId="{82431D41-60CE-7E92-AABC-B063D9299BFB}"/>
          </ac:grpSpMkLst>
        </pc:grpChg>
        <pc:grpChg chg="mod topLvl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33" creationId="{8B727CF4-B2F1-A108-1175-3FF5C07B4E60}"/>
          </ac:grpSpMkLst>
        </pc:grpChg>
        <pc:grpChg chg="mod topLvl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34" creationId="{E7A123F4-5626-7F97-B84C-99F490C6E24C}"/>
          </ac:grpSpMkLst>
        </pc:grpChg>
        <pc:grpChg chg="mod topLvl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39" creationId="{12BBD9B3-6136-7D54-8E36-0284CE1D6BFC}"/>
          </ac:grpSpMkLst>
        </pc:grpChg>
        <pc:grpChg chg="mod topLvl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40" creationId="{A47AE6CE-29F2-FDEB-C0DB-1DC10D417ABC}"/>
          </ac:grpSpMkLst>
        </pc:grpChg>
        <pc:grpChg chg="mod topLvl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58" creationId="{3441E9AD-6A2F-4EBA-3B8B-62E1D8A20C96}"/>
          </ac:grpSpMkLst>
        </pc:grpChg>
        <pc:grpChg chg="add del mod">
          <ac:chgData name="David Wilson" userId="b9c957edb82d1a80" providerId="LiveId" clId="{882D8885-F69A-4CF8-9147-18ADC8F66D8D}" dt="2023-08-21T18:25:35.417" v="724" actId="21"/>
          <ac:grpSpMkLst>
            <pc:docMk/>
            <pc:sldMk cId="0" sldId="276"/>
            <ac:grpSpMk id="26664" creationId="{F10B71B7-C76F-860E-80A8-CFD90CA3B5B7}"/>
          </ac:grpSpMkLst>
        </pc:grpChg>
        <pc:grpChg chg="mod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78" creationId="{386D9714-6E07-4953-ACB0-4ADC9EB63016}"/>
          </ac:grpSpMkLst>
        </pc:grpChg>
        <pc:grpChg chg="mod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79" creationId="{C94B40D8-446F-3B3B-E08A-36A6860CD453}"/>
          </ac:grpSpMkLst>
        </pc:grpChg>
        <pc:grpChg chg="mod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81" creationId="{FFF6F3A4-66A8-C4D6-E4EA-F76AB9E6DD05}"/>
          </ac:grpSpMkLst>
        </pc:grpChg>
        <pc:grpChg chg="mod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82" creationId="{91DF3D81-88E3-7CDE-D689-7CF3EBEF6494}"/>
          </ac:grpSpMkLst>
        </pc:grpChg>
        <pc:grpChg chg="mod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87" creationId="{947B9FAF-F318-8974-150B-1FDE551B02E9}"/>
          </ac:grpSpMkLst>
        </pc:grpChg>
        <pc:grpChg chg="mod">
          <ac:chgData name="David Wilson" userId="b9c957edb82d1a80" providerId="LiveId" clId="{882D8885-F69A-4CF8-9147-18ADC8F66D8D}" dt="2023-08-21T18:25:04.227" v="720" actId="165"/>
          <ac:grpSpMkLst>
            <pc:docMk/>
            <pc:sldMk cId="0" sldId="276"/>
            <ac:grpSpMk id="26688" creationId="{36FF1514-E84A-607D-9AD7-D10988DA6D5E}"/>
          </ac:grpSpMkLst>
        </pc:grp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5" creationId="{E7E7AB4F-12EF-C41D-9C68-60150B7CA568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6" creationId="{B3312D8E-0A1D-AC07-0FD0-6A75DB1D5B89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7" creationId="{095659D6-818F-93BA-FD87-877F3765C0E3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8" creationId="{9245600E-AF62-A193-0549-4EF07B4FC681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9" creationId="{8ED498D5-97A4-721E-F0B6-6BC225E9F9F7}"/>
          </ac:cxnSpMkLst>
        </pc:cxnChg>
        <pc:cxnChg chg="add mod">
          <ac:chgData name="David Wilson" userId="b9c957edb82d1a80" providerId="LiveId" clId="{882D8885-F69A-4CF8-9147-18ADC8F66D8D}" dt="2023-08-21T18:25:26.237" v="723" actId="164"/>
          <ac:cxnSpMkLst>
            <pc:docMk/>
            <pc:sldMk cId="0" sldId="276"/>
            <ac:cxnSpMk id="12" creationId="{594AD78D-D997-1147-D3C6-00480A106707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14" creationId="{1C84920E-F373-6E1E-57F2-E637C51D62E7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15" creationId="{38401A1B-CC92-1E19-5F23-0806E31F97D3}"/>
          </ac:cxnSpMkLst>
        </pc:cxnChg>
        <pc:cxnChg chg="add mod">
          <ac:chgData name="David Wilson" userId="b9c957edb82d1a80" providerId="LiveId" clId="{882D8885-F69A-4CF8-9147-18ADC8F66D8D}" dt="2023-08-21T18:25:26.237" v="723" actId="164"/>
          <ac:cxnSpMkLst>
            <pc:docMk/>
            <pc:sldMk cId="0" sldId="276"/>
            <ac:cxnSpMk id="18" creationId="{EDFA4B46-E579-C42E-8BD7-18EB600F490C}"/>
          </ac:cxnSpMkLst>
        </pc:cxnChg>
        <pc:cxnChg chg="add mod">
          <ac:chgData name="David Wilson" userId="b9c957edb82d1a80" providerId="LiveId" clId="{882D8885-F69A-4CF8-9147-18ADC8F66D8D}" dt="2023-08-21T18:25:26.237" v="723" actId="164"/>
          <ac:cxnSpMkLst>
            <pc:docMk/>
            <pc:sldMk cId="0" sldId="276"/>
            <ac:cxnSpMk id="19" creationId="{5B1A2A01-A21D-9DD1-ECCD-34E4C313AC1E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20" creationId="{5DAD4936-AF63-7B0E-0676-776B37BDED68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21" creationId="{506D8064-E21F-C22F-B445-14D3C2FEC809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22" creationId="{CDA2292D-DF89-22EC-4502-615EA212BCB5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23" creationId="{09A8A181-E2D6-BACF-5848-FBDD9A00D01F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30" creationId="{FA70BFB1-48EA-79C8-E6BE-90A7C261214B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35" creationId="{66FE2595-143A-C84F-DBBB-702227DEEA37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40" creationId="{B7C47DE1-0B31-0BD0-4E62-2584E7104F07}"/>
          </ac:cxnSpMkLst>
        </pc:cxnChg>
        <pc:cxnChg chg="mod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42" creationId="{F65EF362-F337-BD16-F537-D20ABE9510E4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50" creationId="{120C1EC0-D079-2BDF-3361-9FCDA9ADFC32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52" creationId="{C90A78FA-76C4-565C-F508-7E83A903146A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57" creationId="{403DE8D8-0694-C33F-ADB1-3FE3EACCCA07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69" creationId="{0BBFB526-B2D0-0392-E4E9-36CE5A4D01EC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71" creationId="{2D6FA282-C05D-BF2A-C057-561FB1170C52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73" creationId="{615EB05A-F293-0317-DB4A-89F15783529F}"/>
          </ac:cxnSpMkLst>
        </pc:cxnChg>
        <pc:cxnChg chg="mod topLvl">
          <ac:chgData name="David Wilson" userId="b9c957edb82d1a80" providerId="LiveId" clId="{882D8885-F69A-4CF8-9147-18ADC8F66D8D}" dt="2023-08-21T18:25:04.227" v="720" actId="165"/>
          <ac:cxnSpMkLst>
            <pc:docMk/>
            <pc:sldMk cId="0" sldId="276"/>
            <ac:cxnSpMk id="83" creationId="{904308CA-1A11-F1F4-4B43-3863E2DEA1F5}"/>
          </ac:cxnSpMkLst>
        </pc:cxnChg>
        <pc:cxnChg chg="add mod">
          <ac:chgData name="David Wilson" userId="b9c957edb82d1a80" providerId="LiveId" clId="{882D8885-F69A-4CF8-9147-18ADC8F66D8D}" dt="2023-08-21T18:25:26.237" v="723" actId="164"/>
          <ac:cxnSpMkLst>
            <pc:docMk/>
            <pc:sldMk cId="0" sldId="276"/>
            <ac:cxnSpMk id="26660" creationId="{84931395-554D-4CF1-C83B-6C0AB1B926D5}"/>
          </ac:cxnSpMkLst>
        </pc:cxnChg>
        <pc:cxnChg chg="add mod">
          <ac:chgData name="David Wilson" userId="b9c957edb82d1a80" providerId="LiveId" clId="{882D8885-F69A-4CF8-9147-18ADC8F66D8D}" dt="2023-08-21T18:25:26.237" v="723" actId="164"/>
          <ac:cxnSpMkLst>
            <pc:docMk/>
            <pc:sldMk cId="0" sldId="276"/>
            <ac:cxnSpMk id="26662" creationId="{87FDDD00-FE79-C97E-5BA3-FA9AFDCA1FEC}"/>
          </ac:cxnSpMkLst>
        </pc:cxnChg>
        <pc:cxnChg chg="add mod">
          <ac:chgData name="David Wilson" userId="b9c957edb82d1a80" providerId="LiveId" clId="{882D8885-F69A-4CF8-9147-18ADC8F66D8D}" dt="2023-08-21T19:52:29.213" v="2304" actId="1076"/>
          <ac:cxnSpMkLst>
            <pc:docMk/>
            <pc:sldMk cId="0" sldId="276"/>
            <ac:cxnSpMk id="26665" creationId="{666E1215-0CB6-E90D-6EC6-E2F35E00C526}"/>
          </ac:cxnSpMkLst>
        </pc:cxnChg>
        <pc:cxnChg chg="add mod">
          <ac:chgData name="David Wilson" userId="b9c957edb82d1a80" providerId="LiveId" clId="{882D8885-F69A-4CF8-9147-18ADC8F66D8D}" dt="2023-08-21T19:52:21.513" v="2303" actId="1076"/>
          <ac:cxnSpMkLst>
            <pc:docMk/>
            <pc:sldMk cId="0" sldId="276"/>
            <ac:cxnSpMk id="26666" creationId="{DC4989C7-04B1-8549-917E-F7DB1783518F}"/>
          </ac:cxnSpMkLst>
        </pc:cxnChg>
      </pc:sldChg>
      <pc:sldChg chg="addSp delSp modSp new del ord">
        <pc:chgData name="David Wilson" userId="b9c957edb82d1a80" providerId="LiveId" clId="{882D8885-F69A-4CF8-9147-18ADC8F66D8D}" dt="2023-08-18T19:25:31.161" v="192" actId="47"/>
        <pc:sldMkLst>
          <pc:docMk/>
          <pc:sldMk cId="2469667347" sldId="277"/>
        </pc:sldMkLst>
        <pc:spChg chg="add mod">
          <ac:chgData name="David Wilson" userId="b9c957edb82d1a80" providerId="LiveId" clId="{882D8885-F69A-4CF8-9147-18ADC8F66D8D}" dt="2023-08-18T19:24:56.722" v="184" actId="21"/>
          <ac:spMkLst>
            <pc:docMk/>
            <pc:sldMk cId="2469667347" sldId="277"/>
            <ac:spMk id="3" creationId="{E6216F62-C2B6-72D4-7973-6F598F4EFDB4}"/>
          </ac:spMkLst>
        </pc:spChg>
        <pc:spChg chg="del">
          <ac:chgData name="David Wilson" userId="b9c957edb82d1a80" providerId="LiveId" clId="{882D8885-F69A-4CF8-9147-18ADC8F66D8D}" dt="2023-08-18T14:41:59.029" v="11"/>
          <ac:spMkLst>
            <pc:docMk/>
            <pc:sldMk cId="2469667347" sldId="277"/>
            <ac:spMk id="3" creationId="{EA58170B-BF2B-0578-0EED-DA37294C73E8}"/>
          </ac:spMkLst>
        </pc:spChg>
        <pc:picChg chg="add del mod">
          <ac:chgData name="David Wilson" userId="b9c957edb82d1a80" providerId="LiveId" clId="{882D8885-F69A-4CF8-9147-18ADC8F66D8D}" dt="2023-08-18T19:24:56.722" v="184" actId="21"/>
          <ac:picMkLst>
            <pc:docMk/>
            <pc:sldMk cId="2469667347" sldId="277"/>
            <ac:picMk id="1026" creationId="{4FA26D1A-3757-CB23-C93C-05CFE50616F2}"/>
          </ac:picMkLst>
        </pc:picChg>
      </pc:sldChg>
      <pc:sldChg chg="addSp delSp modSp new mod">
        <pc:chgData name="David Wilson" userId="b9c957edb82d1a80" providerId="LiveId" clId="{882D8885-F69A-4CF8-9147-18ADC8F66D8D}" dt="2023-08-21T15:53:13.578" v="346" actId="1076"/>
        <pc:sldMkLst>
          <pc:docMk/>
          <pc:sldMk cId="3452154298" sldId="277"/>
        </pc:sldMkLst>
        <pc:spChg chg="mod">
          <ac:chgData name="David Wilson" userId="b9c957edb82d1a80" providerId="LiveId" clId="{882D8885-F69A-4CF8-9147-18ADC8F66D8D}" dt="2023-08-21T15:53:02.708" v="344" actId="14100"/>
          <ac:spMkLst>
            <pc:docMk/>
            <pc:sldMk cId="3452154298" sldId="277"/>
            <ac:spMk id="2" creationId="{29E453F0-6573-7077-0531-3E5B00BA3BA6}"/>
          </ac:spMkLst>
        </pc:spChg>
        <pc:spChg chg="del">
          <ac:chgData name="David Wilson" userId="b9c957edb82d1a80" providerId="LiveId" clId="{882D8885-F69A-4CF8-9147-18ADC8F66D8D}" dt="2023-08-18T19:34:08.690" v="232" actId="478"/>
          <ac:spMkLst>
            <pc:docMk/>
            <pc:sldMk cId="3452154298" sldId="277"/>
            <ac:spMk id="3" creationId="{D485E48B-9C9F-31BA-F8FC-5D293F4952F6}"/>
          </ac:spMkLst>
        </pc:spChg>
        <pc:picChg chg="add mod">
          <ac:chgData name="David Wilson" userId="b9c957edb82d1a80" providerId="LiveId" clId="{882D8885-F69A-4CF8-9147-18ADC8F66D8D}" dt="2023-08-21T15:53:13.578" v="346" actId="1076"/>
          <ac:picMkLst>
            <pc:docMk/>
            <pc:sldMk cId="3452154298" sldId="277"/>
            <ac:picMk id="5" creationId="{D2E092B5-7E19-CFAB-D67B-983FB05E8E0E}"/>
          </ac:picMkLst>
        </pc:picChg>
      </pc:sldChg>
      <pc:sldChg chg="new del">
        <pc:chgData name="David Wilson" userId="b9c957edb82d1a80" providerId="LiveId" clId="{882D8885-F69A-4CF8-9147-18ADC8F66D8D}" dt="2023-08-18T19:33:34.783" v="230" actId="47"/>
        <pc:sldMkLst>
          <pc:docMk/>
          <pc:sldMk cId="46831374" sldId="278"/>
        </pc:sldMkLst>
      </pc:sldChg>
      <pc:sldChg chg="addSp delSp modSp new mod ord">
        <pc:chgData name="David Wilson" userId="b9c957edb82d1a80" providerId="LiveId" clId="{882D8885-F69A-4CF8-9147-18ADC8F66D8D}" dt="2023-08-21T15:48:40.528" v="306"/>
        <pc:sldMkLst>
          <pc:docMk/>
          <pc:sldMk cId="2058439933" sldId="278"/>
        </pc:sldMkLst>
        <pc:spChg chg="del">
          <ac:chgData name="David Wilson" userId="b9c957edb82d1a80" providerId="LiveId" clId="{882D8885-F69A-4CF8-9147-18ADC8F66D8D}" dt="2023-08-21T15:48:31.457" v="304" actId="478"/>
          <ac:spMkLst>
            <pc:docMk/>
            <pc:sldMk cId="2058439933" sldId="278"/>
            <ac:spMk id="2" creationId="{5EC9975A-EF56-1756-7A83-98E28FC556B1}"/>
          </ac:spMkLst>
        </pc:spChg>
        <pc:spChg chg="del">
          <ac:chgData name="David Wilson" userId="b9c957edb82d1a80" providerId="LiveId" clId="{882D8885-F69A-4CF8-9147-18ADC8F66D8D}" dt="2023-08-18T19:35:15.452" v="235" actId="478"/>
          <ac:spMkLst>
            <pc:docMk/>
            <pc:sldMk cId="2058439933" sldId="278"/>
            <ac:spMk id="3" creationId="{D85CFEE0-2A8F-482F-7B10-BA7445163B22}"/>
          </ac:spMkLst>
        </pc:spChg>
        <pc:picChg chg="add mod">
          <ac:chgData name="David Wilson" userId="b9c957edb82d1a80" providerId="LiveId" clId="{882D8885-F69A-4CF8-9147-18ADC8F66D8D}" dt="2023-08-18T19:36:36.309" v="236"/>
          <ac:picMkLst>
            <pc:docMk/>
            <pc:sldMk cId="2058439933" sldId="278"/>
            <ac:picMk id="5" creationId="{AB59378C-B5A8-8AEB-9C62-382557CCB641}"/>
          </ac:picMkLst>
        </pc:picChg>
      </pc:sldChg>
      <pc:sldChg chg="addSp delSp modSp new mod ord">
        <pc:chgData name="David Wilson" userId="b9c957edb82d1a80" providerId="LiveId" clId="{882D8885-F69A-4CF8-9147-18ADC8F66D8D}" dt="2023-08-21T15:53:24.788" v="348"/>
        <pc:sldMkLst>
          <pc:docMk/>
          <pc:sldMk cId="274586362" sldId="279"/>
        </pc:sldMkLst>
        <pc:spChg chg="mod">
          <ac:chgData name="David Wilson" userId="b9c957edb82d1a80" providerId="LiveId" clId="{882D8885-F69A-4CF8-9147-18ADC8F66D8D}" dt="2023-08-20T21:57:09.837" v="303" actId="14100"/>
          <ac:spMkLst>
            <pc:docMk/>
            <pc:sldMk cId="274586362" sldId="279"/>
            <ac:spMk id="2" creationId="{92FCFDE0-20A1-5ED2-0343-643E804E11F8}"/>
          </ac:spMkLst>
        </pc:spChg>
        <pc:spChg chg="del">
          <ac:chgData name="David Wilson" userId="b9c957edb82d1a80" providerId="LiveId" clId="{882D8885-F69A-4CF8-9147-18ADC8F66D8D}" dt="2023-08-18T19:37:35.521" v="238"/>
          <ac:spMkLst>
            <pc:docMk/>
            <pc:sldMk cId="274586362" sldId="279"/>
            <ac:spMk id="3" creationId="{289A67FE-CCE5-C243-4FFD-72EACFA4DDB6}"/>
          </ac:spMkLst>
        </pc:spChg>
        <pc:picChg chg="add mod">
          <ac:chgData name="David Wilson" userId="b9c957edb82d1a80" providerId="LiveId" clId="{882D8885-F69A-4CF8-9147-18ADC8F66D8D}" dt="2023-08-18T19:41:40.535" v="247" actId="1076"/>
          <ac:picMkLst>
            <pc:docMk/>
            <pc:sldMk cId="274586362" sldId="279"/>
            <ac:picMk id="5" creationId="{B97688B5-0909-8A82-44C5-9A32822DA6B3}"/>
          </ac:picMkLst>
        </pc:picChg>
        <pc:picChg chg="add mod">
          <ac:chgData name="David Wilson" userId="b9c957edb82d1a80" providerId="LiveId" clId="{882D8885-F69A-4CF8-9147-18ADC8F66D8D}" dt="2023-08-18T19:41:47.603" v="249" actId="1076"/>
          <ac:picMkLst>
            <pc:docMk/>
            <pc:sldMk cId="274586362" sldId="279"/>
            <ac:picMk id="7" creationId="{07C0C3B6-8FA9-A89F-0F6D-63E92436CEA5}"/>
          </ac:picMkLst>
        </pc:picChg>
      </pc:sldChg>
      <pc:sldChg chg="addSp delSp modSp new mod ord">
        <pc:chgData name="David Wilson" userId="b9c957edb82d1a80" providerId="LiveId" clId="{882D8885-F69A-4CF8-9147-18ADC8F66D8D}" dt="2023-08-21T19:42:10.772" v="2032" actId="1076"/>
        <pc:sldMkLst>
          <pc:docMk/>
          <pc:sldMk cId="1557577951" sldId="280"/>
        </pc:sldMkLst>
        <pc:spChg chg="mod">
          <ac:chgData name="David Wilson" userId="b9c957edb82d1a80" providerId="LiveId" clId="{882D8885-F69A-4CF8-9147-18ADC8F66D8D}" dt="2023-08-20T21:56:40.092" v="284" actId="14100"/>
          <ac:spMkLst>
            <pc:docMk/>
            <pc:sldMk cId="1557577951" sldId="280"/>
            <ac:spMk id="2" creationId="{0F240300-F283-8B42-8879-951CE227D483}"/>
          </ac:spMkLst>
        </pc:spChg>
        <pc:spChg chg="del">
          <ac:chgData name="David Wilson" userId="b9c957edb82d1a80" providerId="LiveId" clId="{882D8885-F69A-4CF8-9147-18ADC8F66D8D}" dt="2023-08-18T19:41:01" v="242"/>
          <ac:spMkLst>
            <pc:docMk/>
            <pc:sldMk cId="1557577951" sldId="280"/>
            <ac:spMk id="3" creationId="{BA7680D0-640F-1191-952A-6046E27A4A4D}"/>
          </ac:spMkLst>
        </pc:spChg>
        <pc:spChg chg="mod">
          <ac:chgData name="David Wilson" userId="b9c957edb82d1a80" providerId="LiveId" clId="{882D8885-F69A-4CF8-9147-18ADC8F66D8D}" dt="2023-08-21T19:38:33.397" v="1965" actId="14100"/>
          <ac:spMkLst>
            <pc:docMk/>
            <pc:sldMk cId="1557577951" sldId="280"/>
            <ac:spMk id="7" creationId="{C8CCF2FD-478C-95F6-33CF-C19213357592}"/>
          </ac:spMkLst>
        </pc:spChg>
        <pc:spChg chg="mod">
          <ac:chgData name="David Wilson" userId="b9c957edb82d1a80" providerId="LiveId" clId="{882D8885-F69A-4CF8-9147-18ADC8F66D8D}" dt="2023-08-21T19:37:49.031" v="1956" actId="1076"/>
          <ac:spMkLst>
            <pc:docMk/>
            <pc:sldMk cId="1557577951" sldId="280"/>
            <ac:spMk id="8" creationId="{0F36DBA9-8034-C4BD-7850-9E6805F3FC82}"/>
          </ac:spMkLst>
        </pc:spChg>
        <pc:spChg chg="add del mod">
          <ac:chgData name="David Wilson" userId="b9c957edb82d1a80" providerId="LiveId" clId="{882D8885-F69A-4CF8-9147-18ADC8F66D8D}" dt="2023-08-21T19:38:29.772" v="1963"/>
          <ac:spMkLst>
            <pc:docMk/>
            <pc:sldMk cId="1557577951" sldId="280"/>
            <ac:spMk id="9" creationId="{AD97982D-A9A8-32B8-F9A2-8FE5FDBDED0E}"/>
          </ac:spMkLst>
        </pc:spChg>
        <pc:spChg chg="add del mod">
          <ac:chgData name="David Wilson" userId="b9c957edb82d1a80" providerId="LiveId" clId="{882D8885-F69A-4CF8-9147-18ADC8F66D8D}" dt="2023-08-21T19:38:29.271" v="1962"/>
          <ac:spMkLst>
            <pc:docMk/>
            <pc:sldMk cId="1557577951" sldId="280"/>
            <ac:spMk id="10" creationId="{00770013-570E-3651-E947-C8A87A3D1F87}"/>
          </ac:spMkLst>
        </pc:spChg>
        <pc:spChg chg="add del mod">
          <ac:chgData name="David Wilson" userId="b9c957edb82d1a80" providerId="LiveId" clId="{882D8885-F69A-4CF8-9147-18ADC8F66D8D}" dt="2023-08-21T19:38:28.791" v="1961"/>
          <ac:spMkLst>
            <pc:docMk/>
            <pc:sldMk cId="1557577951" sldId="280"/>
            <ac:spMk id="11" creationId="{BF8DF541-2DEE-DAE3-FAA9-D5D08FF72647}"/>
          </ac:spMkLst>
        </pc:spChg>
        <pc:spChg chg="mod">
          <ac:chgData name="David Wilson" userId="b9c957edb82d1a80" providerId="LiveId" clId="{882D8885-F69A-4CF8-9147-18ADC8F66D8D}" dt="2023-08-21T19:38:51.977" v="1968"/>
          <ac:spMkLst>
            <pc:docMk/>
            <pc:sldMk cId="1557577951" sldId="280"/>
            <ac:spMk id="13" creationId="{B5591B3F-FB0F-EC06-7A50-BDBB450DB2EB}"/>
          </ac:spMkLst>
        </pc:spChg>
        <pc:spChg chg="mod">
          <ac:chgData name="David Wilson" userId="b9c957edb82d1a80" providerId="LiveId" clId="{882D8885-F69A-4CF8-9147-18ADC8F66D8D}" dt="2023-08-21T19:39:15.072" v="1986" actId="20577"/>
          <ac:spMkLst>
            <pc:docMk/>
            <pc:sldMk cId="1557577951" sldId="280"/>
            <ac:spMk id="14" creationId="{AE738045-D1DE-BBF1-EEBB-33C1F74D46F2}"/>
          </ac:spMkLst>
        </pc:spChg>
        <pc:spChg chg="mod">
          <ac:chgData name="David Wilson" userId="b9c957edb82d1a80" providerId="LiveId" clId="{882D8885-F69A-4CF8-9147-18ADC8F66D8D}" dt="2023-08-21T19:40:38.202" v="2004" actId="14100"/>
          <ac:spMkLst>
            <pc:docMk/>
            <pc:sldMk cId="1557577951" sldId="280"/>
            <ac:spMk id="16" creationId="{A4D81872-984C-D420-E56E-189DC7B3E801}"/>
          </ac:spMkLst>
        </pc:spChg>
        <pc:spChg chg="mod">
          <ac:chgData name="David Wilson" userId="b9c957edb82d1a80" providerId="LiveId" clId="{882D8885-F69A-4CF8-9147-18ADC8F66D8D}" dt="2023-08-21T19:40:15.302" v="1999" actId="20577"/>
          <ac:spMkLst>
            <pc:docMk/>
            <pc:sldMk cId="1557577951" sldId="280"/>
            <ac:spMk id="17" creationId="{33A1E8EE-5A1A-B540-1527-B1056A470CF4}"/>
          </ac:spMkLst>
        </pc:spChg>
        <pc:spChg chg="mod">
          <ac:chgData name="David Wilson" userId="b9c957edb82d1a80" providerId="LiveId" clId="{882D8885-F69A-4CF8-9147-18ADC8F66D8D}" dt="2023-08-21T19:42:03.662" v="2031" actId="1076"/>
          <ac:spMkLst>
            <pc:docMk/>
            <pc:sldMk cId="1557577951" sldId="280"/>
            <ac:spMk id="19" creationId="{EDADC86D-55DD-605A-5B0D-A30344F3C36A}"/>
          </ac:spMkLst>
        </pc:spChg>
        <pc:spChg chg="mod">
          <ac:chgData name="David Wilson" userId="b9c957edb82d1a80" providerId="LiveId" clId="{882D8885-F69A-4CF8-9147-18ADC8F66D8D}" dt="2023-08-21T19:42:10.772" v="2032" actId="1076"/>
          <ac:spMkLst>
            <pc:docMk/>
            <pc:sldMk cId="1557577951" sldId="280"/>
            <ac:spMk id="20" creationId="{BAB27F53-ADE2-5137-5D5E-D56F29E066DC}"/>
          </ac:spMkLst>
        </pc:spChg>
        <pc:spChg chg="add mod">
          <ac:chgData name="David Wilson" userId="b9c957edb82d1a80" providerId="LiveId" clId="{882D8885-F69A-4CF8-9147-18ADC8F66D8D}" dt="2023-08-21T19:41:53.192" v="2029" actId="14100"/>
          <ac:spMkLst>
            <pc:docMk/>
            <pc:sldMk cId="1557577951" sldId="280"/>
            <ac:spMk id="21" creationId="{BA9710E2-CA81-925F-16E2-C771B01254BD}"/>
          </ac:spMkLst>
        </pc:spChg>
        <pc:grpChg chg="add mod">
          <ac:chgData name="David Wilson" userId="b9c957edb82d1a80" providerId="LiveId" clId="{882D8885-F69A-4CF8-9147-18ADC8F66D8D}" dt="2023-08-21T19:38:50.362" v="1967" actId="1076"/>
          <ac:grpSpMkLst>
            <pc:docMk/>
            <pc:sldMk cId="1557577951" sldId="280"/>
            <ac:grpSpMk id="6" creationId="{EB2A98FC-C36D-E5B1-C8D7-0DFBE1958272}"/>
          </ac:grpSpMkLst>
        </pc:grpChg>
        <pc:grpChg chg="add mod">
          <ac:chgData name="David Wilson" userId="b9c957edb82d1a80" providerId="LiveId" clId="{882D8885-F69A-4CF8-9147-18ADC8F66D8D}" dt="2023-08-21T19:39:29.892" v="1989" actId="1076"/>
          <ac:grpSpMkLst>
            <pc:docMk/>
            <pc:sldMk cId="1557577951" sldId="280"/>
            <ac:grpSpMk id="12" creationId="{7098FE74-7586-705A-5FA5-6F10640E6113}"/>
          </ac:grpSpMkLst>
        </pc:grpChg>
        <pc:grpChg chg="add mod">
          <ac:chgData name="David Wilson" userId="b9c957edb82d1a80" providerId="LiveId" clId="{882D8885-F69A-4CF8-9147-18ADC8F66D8D}" dt="2023-08-21T19:40:23.932" v="2001" actId="1076"/>
          <ac:grpSpMkLst>
            <pc:docMk/>
            <pc:sldMk cId="1557577951" sldId="280"/>
            <ac:grpSpMk id="15" creationId="{EFC8D879-270C-F09E-8763-9E97084B3DD8}"/>
          </ac:grpSpMkLst>
        </pc:grpChg>
        <pc:grpChg chg="add mod ord">
          <ac:chgData name="David Wilson" userId="b9c957edb82d1a80" providerId="LiveId" clId="{882D8885-F69A-4CF8-9147-18ADC8F66D8D}" dt="2023-08-21T19:41:46.582" v="2028" actId="1076"/>
          <ac:grpSpMkLst>
            <pc:docMk/>
            <pc:sldMk cId="1557577951" sldId="280"/>
            <ac:grpSpMk id="18" creationId="{577F7A88-5B95-8FED-6277-66396586C4C8}"/>
          </ac:grpSpMkLst>
        </pc:grpChg>
        <pc:picChg chg="add mod">
          <ac:chgData name="David Wilson" userId="b9c957edb82d1a80" providerId="LiveId" clId="{882D8885-F69A-4CF8-9147-18ADC8F66D8D}" dt="2023-08-21T19:40:28.892" v="2003" actId="1076"/>
          <ac:picMkLst>
            <pc:docMk/>
            <pc:sldMk cId="1557577951" sldId="280"/>
            <ac:picMk id="5" creationId="{41A18618-76F7-2063-21F1-6F1A4DA5B4A5}"/>
          </ac:picMkLst>
        </pc:picChg>
      </pc:sldChg>
      <pc:sldChg chg="modSp new mod">
        <pc:chgData name="David Wilson" userId="b9c957edb82d1a80" providerId="LiveId" clId="{882D8885-F69A-4CF8-9147-18ADC8F66D8D}" dt="2023-08-21T18:48:17.928" v="834" actId="20577"/>
        <pc:sldMkLst>
          <pc:docMk/>
          <pc:sldMk cId="1818867644" sldId="281"/>
        </pc:sldMkLst>
        <pc:spChg chg="mod">
          <ac:chgData name="David Wilson" userId="b9c957edb82d1a80" providerId="LiveId" clId="{882D8885-F69A-4CF8-9147-18ADC8F66D8D}" dt="2023-08-21T18:20:58.317" v="377" actId="20577"/>
          <ac:spMkLst>
            <pc:docMk/>
            <pc:sldMk cId="1818867644" sldId="281"/>
            <ac:spMk id="2" creationId="{31E44E11-F313-D3E7-7D4D-C13C76867DD8}"/>
          </ac:spMkLst>
        </pc:spChg>
        <pc:spChg chg="mod">
          <ac:chgData name="David Wilson" userId="b9c957edb82d1a80" providerId="LiveId" clId="{882D8885-F69A-4CF8-9147-18ADC8F66D8D}" dt="2023-08-21T18:48:17.928" v="834" actId="20577"/>
          <ac:spMkLst>
            <pc:docMk/>
            <pc:sldMk cId="1818867644" sldId="281"/>
            <ac:spMk id="3" creationId="{C5411082-9CED-149F-E5F2-E50B168EBA35}"/>
          </ac:spMkLst>
        </pc:spChg>
      </pc:sldChg>
      <pc:sldChg chg="addSp modSp new mod modClrScheme chgLayout">
        <pc:chgData name="David Wilson" userId="b9c957edb82d1a80" providerId="LiveId" clId="{882D8885-F69A-4CF8-9147-18ADC8F66D8D}" dt="2023-08-21T19:48:07.742" v="2292" actId="1076"/>
        <pc:sldMkLst>
          <pc:docMk/>
          <pc:sldMk cId="2270048226" sldId="282"/>
        </pc:sldMkLst>
        <pc:spChg chg="add mod">
          <ac:chgData name="David Wilson" userId="b9c957edb82d1a80" providerId="LiveId" clId="{882D8885-F69A-4CF8-9147-18ADC8F66D8D}" dt="2023-08-21T19:47:58.092" v="2290" actId="255"/>
          <ac:spMkLst>
            <pc:docMk/>
            <pc:sldMk cId="2270048226" sldId="282"/>
            <ac:spMk id="2" creationId="{28C1E5E1-B518-6FE6-E4D7-CFF858DAEE23}"/>
          </ac:spMkLst>
        </pc:spChg>
        <pc:spChg chg="add mod">
          <ac:chgData name="David Wilson" userId="b9c957edb82d1a80" providerId="LiveId" clId="{882D8885-F69A-4CF8-9147-18ADC8F66D8D}" dt="2023-08-21T19:48:04.222" v="2291" actId="1076"/>
          <ac:spMkLst>
            <pc:docMk/>
            <pc:sldMk cId="2270048226" sldId="282"/>
            <ac:spMk id="3" creationId="{38FCCA34-98DD-1D4C-05FB-11FEF12BFF03}"/>
          </ac:spMkLst>
        </pc:spChg>
        <pc:picChg chg="add mod">
          <ac:chgData name="David Wilson" userId="b9c957edb82d1a80" providerId="LiveId" clId="{882D8885-F69A-4CF8-9147-18ADC8F66D8D}" dt="2023-08-21T19:48:07.742" v="2292" actId="1076"/>
          <ac:picMkLst>
            <pc:docMk/>
            <pc:sldMk cId="2270048226" sldId="282"/>
            <ac:picMk id="5" creationId="{EACE3103-48E1-D2EB-3BAF-5CE18D893EF2}"/>
          </ac:picMkLst>
        </pc:picChg>
      </pc:sldChg>
      <pc:sldMasterChg chg="modSldLayout">
        <pc:chgData name="David Wilson" userId="b9c957edb82d1a80" providerId="LiveId" clId="{882D8885-F69A-4CF8-9147-18ADC8F66D8D}" dt="2023-08-21T17:44:07.685" v="353" actId="2711"/>
        <pc:sldMasterMkLst>
          <pc:docMk/>
          <pc:sldMasterMk cId="2195761102" sldId="2147483648"/>
        </pc:sldMasterMkLst>
        <pc:sldLayoutChg chg="modSp">
          <pc:chgData name="David Wilson" userId="b9c957edb82d1a80" providerId="LiveId" clId="{882D8885-F69A-4CF8-9147-18ADC8F66D8D}" dt="2023-08-21T17:44:07.685" v="353" actId="2711"/>
          <pc:sldLayoutMkLst>
            <pc:docMk/>
            <pc:sldMasterMk cId="2195761102" sldId="2147483648"/>
            <pc:sldLayoutMk cId="2071230283" sldId="2147483650"/>
          </pc:sldLayoutMkLst>
          <pc:spChg chg="mod">
            <ac:chgData name="David Wilson" userId="b9c957edb82d1a80" providerId="LiveId" clId="{882D8885-F69A-4CF8-9147-18ADC8F66D8D}" dt="2023-08-21T17:44:07.685" v="353" actId="2711"/>
            <ac:spMkLst>
              <pc:docMk/>
              <pc:sldMasterMk cId="2195761102" sldId="2147483648"/>
              <pc:sldLayoutMk cId="2071230283" sldId="2147483650"/>
              <ac:spMk id="2" creationId="{D162A796-4827-7749-154C-F629739A7736}"/>
            </ac:spMkLst>
          </pc:spChg>
        </pc:sldLayoutChg>
      </pc:sldMasterChg>
    </pc:docChg>
  </pc:docChgLst>
  <pc:docChgLst>
    <pc:chgData name="David Wilson" userId="b9c957edb82d1a80" providerId="LiveId" clId="{13760249-ABC3-4007-ADE5-A39D4C649F06}"/>
    <pc:docChg chg="modSld">
      <pc:chgData name="David Wilson" userId="b9c957edb82d1a80" providerId="LiveId" clId="{13760249-ABC3-4007-ADE5-A39D4C649F06}" dt="2023-10-30T13:14:55.158" v="0" actId="165"/>
      <pc:docMkLst>
        <pc:docMk/>
      </pc:docMkLst>
      <pc:sldChg chg="delSp modSp">
        <pc:chgData name="David Wilson" userId="b9c957edb82d1a80" providerId="LiveId" clId="{13760249-ABC3-4007-ADE5-A39D4C649F06}" dt="2023-10-30T13:14:55.158" v="0" actId="165"/>
        <pc:sldMkLst>
          <pc:docMk/>
          <pc:sldMk cId="697405990" sldId="259"/>
        </pc:sldMkLst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9" creationId="{008A9DD9-6914-F3EC-DBE5-5055063719EF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0" creationId="{E42E5538-1151-EB9A-C7F4-9CF0B7EBDFE0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1" creationId="{5E61F9D9-5FAA-74EB-0F70-E636F45B36C3}"/>
          </ac:spMkLst>
        </pc:spChg>
        <pc:spChg chg="mod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25" creationId="{AF069828-62CD-8B10-F953-DAD58BD6D84F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27" creationId="{E7B10A15-5BC5-E56C-A06D-5A014E84C54B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28" creationId="{E64DE9B7-685A-9B9A-AD1C-381D08DCD7FA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29" creationId="{DB79FE1E-E11F-EC19-711B-DC17A15E9110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31" creationId="{4A1CF126-0CF1-8C71-61D8-1FB337F61A03}"/>
          </ac:spMkLst>
        </pc:spChg>
        <pc:spChg chg="mod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32" creationId="{4B6CB80F-9DD8-3D67-907F-3CFBA203EEFC}"/>
          </ac:spMkLst>
        </pc:spChg>
        <pc:spChg chg="mod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36" creationId="{D6FF5396-648D-9D9C-264E-3B9E6BB13797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39" creationId="{2E9B1646-03A5-1E67-5FB9-BEBB2E5A0A8B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41" creationId="{998835DF-3D07-2E85-727C-4715B12DC1CA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43" creationId="{2833C62D-0E5F-732E-2FF0-7BA3B990C8D5}"/>
          </ac:spMkLst>
        </pc:spChg>
        <pc:spChg chg="mod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45" creationId="{D3C8727E-75BE-EA11-B7E6-660084E7E621}"/>
          </ac:spMkLst>
        </pc:spChg>
        <pc:spChg chg="mod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46" creationId="{9FB5B907-5562-9F52-3201-082E182F6F2C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49" creationId="{14DF8252-FC5D-6FEC-2FAB-CF6632346ED1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50" creationId="{1B3A53FF-3F9D-B728-93BC-060B58738366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51" creationId="{F4440E4F-6313-D7D4-4CA6-7F1671A94263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52" creationId="{7F3D3B02-12D8-534D-CD8B-D4CEB63EFFE6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57" creationId="{D290A34E-C53A-90CD-08CD-1A135F5B451E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69" creationId="{0C844AEF-92C4-A764-82A1-D70B595DAE4A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71" creationId="{87F57842-ECA8-6219-B0B3-86A53ED1885E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73" creationId="{8AA21E71-5D40-06D2-95A1-F9DF01413A4F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83" creationId="{D81FC4A5-7897-FB9F-12EA-0A84B30BB9B2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84" creationId="{341A942F-95AD-E968-15CC-30A79D270F6B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17" creationId="{C5B896C4-26B6-B934-B167-FF010603CE5E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18" creationId="{3309194F-434C-64D5-D935-CB663926FEAA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20" creationId="{1AF89087-878C-57CA-F879-FC956B16D092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21" creationId="{3A9C7262-60DA-05F2-E9C8-EDF836D900B8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22" creationId="{5B63236A-7DA0-5F8D-4794-FDB55BA9F509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23" creationId="{E8173194-30B3-0212-9FED-4BE0116BA27A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26" creationId="{712BDDA9-D65A-E508-CA03-E1D0DA453A12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29" creationId="{26489C36-84E4-21D5-29E5-2083037A1494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33" creationId="{475FBE70-F0D9-5877-7B7C-4C264AD101BE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34" creationId="{C8BA2D5C-0708-AAF9-76A4-0909516C4802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35" creationId="{1D7C3D9C-B819-878E-D59C-392E4CDDFA96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36" creationId="{71DAF7D9-3BC2-6552-E97D-9D40C50B2249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37" creationId="{66CB34C9-3003-A950-8B09-5F7E9D3CA3EF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38" creationId="{6B5C7A32-B487-6345-C8B5-EC778A616BFC}"/>
          </ac:spMkLst>
        </pc:spChg>
        <pc:spChg chg="mod topLvl">
          <ac:chgData name="David Wilson" userId="b9c957edb82d1a80" providerId="LiveId" clId="{13760249-ABC3-4007-ADE5-A39D4C649F06}" dt="2023-10-30T13:14:55.158" v="0" actId="165"/>
          <ac:spMkLst>
            <pc:docMk/>
            <pc:sldMk cId="697405990" sldId="259"/>
            <ac:spMk id="140" creationId="{9A43A65D-65CC-094D-AFDC-F0B7119E5897}"/>
          </ac:spMkLst>
        </pc:spChg>
        <pc:grpChg chg="mod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12" creationId="{DDE203AB-3E57-F66E-F3B6-B4BE2EA64CF8}"/>
          </ac:grpSpMkLst>
        </pc:grpChg>
        <pc:grpChg chg="mod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13" creationId="{2075A3EA-37DA-1A66-7D31-B15CB4F0B588}"/>
          </ac:grpSpMkLst>
        </pc:grpChg>
        <pc:grpChg chg="mod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16" creationId="{D9761AFD-58EF-33EB-2A69-E2375FF79029}"/>
          </ac:grpSpMkLst>
        </pc:grpChg>
        <pc:grpChg chg="mod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17" creationId="{34F945E7-4003-1692-615F-37A8F82CFBDF}"/>
          </ac:grpSpMkLst>
        </pc:grpChg>
        <pc:grpChg chg="mod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18" creationId="{29629B05-5934-727A-C8DF-E3DAA1B09D45}"/>
          </ac:grpSpMkLst>
        </pc:grpChg>
        <pc:grpChg chg="mod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19" creationId="{60EF2E68-221A-8978-7BF5-61B528EA4313}"/>
          </ac:grpSpMkLst>
        </pc:grpChg>
        <pc:grpChg chg="mod topLvl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26" creationId="{D1A46954-347D-5B58-5675-260851B38791}"/>
          </ac:grpSpMkLst>
        </pc:grpChg>
        <pc:grpChg chg="mod topLvl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33" creationId="{219664AC-41A6-9F00-D2D1-ADD6A43A71F5}"/>
          </ac:grpSpMkLst>
        </pc:grpChg>
        <pc:grpChg chg="mod topLvl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34" creationId="{CB60ED4A-95FD-9CC9-1845-2A885AA5D39F}"/>
          </ac:grpSpMkLst>
        </pc:grpChg>
        <pc:grpChg chg="mod topLvl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47" creationId="{BAEAFDDA-3CE4-2B9E-75A6-9220FE7E631D}"/>
          </ac:grpSpMkLst>
        </pc:grpChg>
        <pc:grpChg chg="mod topLvl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53" creationId="{B4731797-0D47-45E9-EB52-9A62E6F7C753}"/>
          </ac:grpSpMkLst>
        </pc:grpChg>
        <pc:grpChg chg="mod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54" creationId="{0D9D17C8-7967-40D9-9D22-CC36CE0C0867}"/>
          </ac:grpSpMkLst>
        </pc:grpChg>
        <pc:grpChg chg="mod topLvl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75" creationId="{BCB646D7-A98C-8259-2E7E-B936A67C540A}"/>
          </ac:grpSpMkLst>
        </pc:grpChg>
        <pc:grpChg chg="mod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76" creationId="{2F866342-2E9F-AC19-F189-269CDC70C3EC}"/>
          </ac:grpSpMkLst>
        </pc:grpChg>
        <pc:grpChg chg="del">
          <ac:chgData name="David Wilson" userId="b9c957edb82d1a80" providerId="LiveId" clId="{13760249-ABC3-4007-ADE5-A39D4C649F06}" dt="2023-10-30T13:14:55.158" v="0" actId="165"/>
          <ac:grpSpMkLst>
            <pc:docMk/>
            <pc:sldMk cId="697405990" sldId="259"/>
            <ac:grpSpMk id="141" creationId="{265FB564-BD17-A69C-B36E-7489A0BB8431}"/>
          </ac:grpSpMkLst>
        </pc:grp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5" creationId="{3D24AF17-8B1C-A651-3887-371189AB130C}"/>
          </ac:cxnSpMkLst>
        </pc:cxnChg>
        <pc:cxnChg chg="mod topLvl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6" creationId="{9F420E4E-E984-5B96-8DCA-E087C014F0FF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7" creationId="{F58A692F-387B-BEE7-2D5F-8369E9F26349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14" creationId="{8E6ED62D-AA4D-61A1-546A-27E032648E5F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15" creationId="{339523AF-6032-CB4F-64E8-8762C7FD1C37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20" creationId="{D4828D7B-58BB-6121-FBCC-A312332C3664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21" creationId="{F7BDCB9F-A205-B82C-4999-B94E9186640B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22" creationId="{CDCB5FBC-E95F-580A-A3AD-587C773F88B6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23" creationId="{955827F3-4318-0AAA-394B-B6C8ED39BB3E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30" creationId="{A73B9FEE-9804-3D55-6507-FD0413A3E4EA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35" creationId="{321ADA41-DAAB-B0CD-F238-578D52DA4233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55" creationId="{F6658894-D263-8ECD-5057-A7EA435176EC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56" creationId="{920892E1-C782-D9B7-B8EC-AFE4419DD3BB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58" creationId="{E7CCC113-6AC5-FFCB-E691-2AF3DFC7B76D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59" creationId="{5AF25F07-AD80-A4BD-2096-57CDC461B3AD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77" creationId="{2A19054F-9E8B-1D04-A278-40DB899C9A9A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78" creationId="{DA7BA454-4F0C-0AC0-36F0-2638CCED51D0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79" creationId="{1D3B6C04-F7E0-611A-D55B-90291564F64C}"/>
          </ac:cxnSpMkLst>
        </pc:cxnChg>
        <pc:cxnChg chg="mod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80" creationId="{193D1994-0E9C-8794-8ECB-DC9250264027}"/>
          </ac:cxnSpMkLst>
        </pc:cxnChg>
        <pc:cxnChg chg="mod topLvl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119" creationId="{B4B83B96-F271-41C3-07C4-91BF35553BB5}"/>
          </ac:cxnSpMkLst>
        </pc:cxnChg>
        <pc:cxnChg chg="mod topLvl">
          <ac:chgData name="David Wilson" userId="b9c957edb82d1a80" providerId="LiveId" clId="{13760249-ABC3-4007-ADE5-A39D4C649F06}" dt="2023-10-30T13:14:55.158" v="0" actId="165"/>
          <ac:cxnSpMkLst>
            <pc:docMk/>
            <pc:sldMk cId="697405990" sldId="259"/>
            <ac:cxnSpMk id="127" creationId="{3E47C07C-C3DD-C41A-33DA-437AFECC9DB6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F112-FE29-6310-F5A5-C8DF165A5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A50587-96E6-338C-ACAA-F67C7B1F5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65DD-9AA8-6C55-EFEF-4A9EC5C26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451CF-20D3-2714-973A-99BF5456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134E7-74AC-F1C8-66EF-2689AF50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7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C98-61DF-2C57-1586-4FDD3DAB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C1D444-1600-5610-C2EF-9E8DF6DD93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19920-9C58-7047-7A3B-6EEBCDDE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F5815-FFF7-91B0-3555-A8D7F604D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1345-8111-60FC-AED8-112C38E66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8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8214B-8B32-DDA9-D1C0-A8CBB7648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7B1EE-4822-5AF6-3C90-892D8ADCC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4D899-F1C4-0C20-499A-E6FAD0930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5FF14-C82C-5D5C-CD0E-761F66A07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DBD3F-B203-6EBF-90EF-4EE97650E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2A796-4827-7749-154C-F629739A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42A07-CE9D-C353-285A-D48ACA9B9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7F815-3132-849E-0F3C-0149F7C8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41304-EBF6-BF4E-4E41-680FD0A1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2C824-412A-1369-CAD3-8EE67F9A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3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5872-6F9B-F504-BF21-76CBAD0DE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DBB3B-BF3E-58EA-F783-6A46F8FD9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4097B-D466-DEAD-9228-1782B227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0D145-F758-DBEB-6613-91D94CEB9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60729-139D-449E-B59E-4A885A8A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2F8D-0D87-9ADE-9D23-5D05ECDC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BB77-265B-8C0E-E480-FE539C968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A1B95-DA75-0FD1-1CE5-0D260F193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88025-4BDA-53C1-90DF-52E1F389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1E36B-EAEB-553A-2A35-B58F0EA2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6D9B3-D697-07E8-70EB-92746F14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49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7440A-2727-6B9B-3365-C70B7B632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F53B6-EF58-62DF-3F62-5BB44A4B6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AB9B7A-FF15-FD75-F169-A61129E0F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5518A-F765-3752-1D3D-53F2987BF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63E81D-BE72-EEDC-363B-F69F18FE2A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EBD32-F531-1116-55DE-DE695B473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333E3-B660-8994-D450-6F3A40D6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C488DA-E7A3-7D29-D9B3-0102F6425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00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4133-B6C2-AA84-3F31-E8E280A9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0C3B8B-A288-E138-7260-4D2124FD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F3A4F-E793-3500-E7D5-18D387A8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0C9034-59AB-9601-E513-43C7388B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0497EB-45C0-1222-A491-6AEE9418A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89636-80A5-47D6-F7A4-9B3629E18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DB976-1DE5-A133-0990-47F02D01B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F819-CD67-52DE-3FF7-57BF6B3AF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ADAD0-345D-93C6-D9A7-FDC0A02F6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A7EB4-FDC8-D1A0-F543-757CE690D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7614A-3C6E-C4E9-1854-35C7D7EC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3518C-127B-AF22-0329-B05F308A0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6D0FD-9D5B-CAAB-ED85-2DC35713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9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907D-3A8F-E3EC-5D66-7259C09A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5F4944-7292-9801-254D-0C2D246A7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CDAD0-DE29-9916-D973-83A47CEA3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111F7-C50F-048E-5E8C-B984759E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C968B-EBAD-9613-E405-5916BEDBE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2CA22-D04B-D9C8-2A65-4126552BB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44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6C499C-4E9C-E894-987D-980B06B3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0BE43-22D3-96B7-F9A0-E1BE588A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F2225-4A8E-D348-5428-EE9129459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9D289-E137-41B8-B906-A5590AD571BE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E88D3-CCF1-994B-1347-FD5751A6A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34FA6-3E4D-CCE7-0A45-114E49C41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A3B4D-6B30-456E-81CF-70F2FF617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6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44E11-F313-D3E7-7D4D-C13C7686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EPIPHYTE </a:t>
            </a:r>
            <a:r>
              <a:rPr lang="en-US"/>
              <a:t>OBJECTIVES</a:t>
            </a:r>
            <a:endParaRPr lang="en-US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11082-9CED-149F-E5F2-E50B168EB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/>
              <a:t>Demonstrate room-scale open source Direct Air Capture (DAC)</a:t>
            </a:r>
          </a:p>
          <a:p>
            <a:r>
              <a:rPr lang="en-US" sz="3600"/>
              <a:t>Seed build for future Carbon Challenge iterations</a:t>
            </a:r>
          </a:p>
          <a:p>
            <a:r>
              <a:rPr lang="en-US" sz="3600"/>
              <a:t>Gather data for optimization of concept</a:t>
            </a:r>
          </a:p>
          <a:p>
            <a:r>
              <a:rPr lang="en-US" sz="3600"/>
              <a:t>Educational tool for students</a:t>
            </a:r>
          </a:p>
        </p:txBody>
      </p:sp>
    </p:spTree>
    <p:extLst>
      <p:ext uri="{BB962C8B-B14F-4D97-AF65-F5344CB8AC3E}">
        <p14:creationId xmlns:p14="http://schemas.microsoft.com/office/powerpoint/2010/main" val="181886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02" name="Group 15">
            <a:extLst>
              <a:ext uri="{FF2B5EF4-FFF2-40B4-BE49-F238E27FC236}">
                <a16:creationId xmlns:a16="http://schemas.microsoft.com/office/drawing/2014/main" id="{B4B8050F-D2C2-F99E-8E7A-CBAA4610ECE9}"/>
              </a:ext>
            </a:extLst>
          </p:cNvPr>
          <p:cNvGrpSpPr>
            <a:grpSpLocks/>
          </p:cNvGrpSpPr>
          <p:nvPr/>
        </p:nvGrpSpPr>
        <p:grpSpPr bwMode="auto">
          <a:xfrm>
            <a:off x="3114339" y="644525"/>
            <a:ext cx="3288340" cy="2783429"/>
            <a:chOff x="2286000" y="685800"/>
            <a:chExt cx="2895600" cy="3429000"/>
          </a:xfrm>
        </p:grpSpPr>
        <p:grpSp>
          <p:nvGrpSpPr>
            <p:cNvPr id="16478" name="Group 11">
              <a:extLst>
                <a:ext uri="{FF2B5EF4-FFF2-40B4-BE49-F238E27FC236}">
                  <a16:creationId xmlns:a16="http://schemas.microsoft.com/office/drawing/2014/main" id="{A3A02589-011C-5957-6FA4-7BDB81796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4F4DB01-FC57-210C-22C7-123862A255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5800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FA72DDD-1CE9-6DE1-6568-EF1778130D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312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79" name="Group 12">
              <a:extLst>
                <a:ext uri="{FF2B5EF4-FFF2-40B4-BE49-F238E27FC236}">
                  <a16:creationId xmlns:a16="http://schemas.microsoft.com/office/drawing/2014/main" id="{908FA40C-496C-B3D1-09A1-353383BD826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486E936-0E5A-6C3A-AD5F-9AF91897D0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6466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FA08C7B-D012-57BD-D4D4-4A583E658F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978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403" name="Group 16">
            <a:extLst>
              <a:ext uri="{FF2B5EF4-FFF2-40B4-BE49-F238E27FC236}">
                <a16:creationId xmlns:a16="http://schemas.microsoft.com/office/drawing/2014/main" id="{8001B320-5D88-71C5-9C81-2B54C3C8294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89215" y="644525"/>
            <a:ext cx="3288340" cy="2783429"/>
            <a:chOff x="2286000" y="685800"/>
            <a:chExt cx="2895600" cy="3429000"/>
          </a:xfrm>
        </p:grpSpPr>
        <p:grpSp>
          <p:nvGrpSpPr>
            <p:cNvPr id="16472" name="Group 17">
              <a:extLst>
                <a:ext uri="{FF2B5EF4-FFF2-40B4-BE49-F238E27FC236}">
                  <a16:creationId xmlns:a16="http://schemas.microsoft.com/office/drawing/2014/main" id="{3F16D8FA-24F0-D5C7-14FB-2FABAE4C4D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2B31220-A64C-6BAA-2DF8-99D62C8A6E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5800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E5CE115-4AEC-5F6A-6DB1-8148903573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312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73" name="Group 18">
              <a:extLst>
                <a:ext uri="{FF2B5EF4-FFF2-40B4-BE49-F238E27FC236}">
                  <a16:creationId xmlns:a16="http://schemas.microsoft.com/office/drawing/2014/main" id="{EF62B1D3-C0BC-216D-B0D4-4D9872B24B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7E028A2-D418-48AA-BCA9-2E02A4C2CB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6466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D790B29-9F4A-CBAE-8417-E1AEC4E6EF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978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C2191-AEA5-3A12-EF29-B445844FBAE9}"/>
              </a:ext>
            </a:extLst>
          </p:cNvPr>
          <p:cNvSpPr/>
          <p:nvPr/>
        </p:nvSpPr>
        <p:spPr bwMode="auto">
          <a:xfrm>
            <a:off x="6402388" y="644525"/>
            <a:ext cx="87312" cy="27828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405" name="TextBox 133">
            <a:extLst>
              <a:ext uri="{FF2B5EF4-FFF2-40B4-BE49-F238E27FC236}">
                <a16:creationId xmlns:a16="http://schemas.microsoft.com/office/drawing/2014/main" id="{07376155-8ED2-755E-E5A7-D7D6E1305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5543189"/>
            <a:ext cx="1387543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EXIT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1E387D9-16C9-A09F-88D1-6971892C817D}"/>
              </a:ext>
            </a:extLst>
          </p:cNvPr>
          <p:cNvCxnSpPr>
            <a:cxnSpLocks/>
          </p:cNvCxnSpPr>
          <p:nvPr/>
        </p:nvCxnSpPr>
        <p:spPr bwMode="auto">
          <a:xfrm>
            <a:off x="4786313" y="5688013"/>
            <a:ext cx="444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Summing Junction 26">
            <a:extLst>
              <a:ext uri="{FF2B5EF4-FFF2-40B4-BE49-F238E27FC236}">
                <a16:creationId xmlns:a16="http://schemas.microsoft.com/office/drawing/2014/main" id="{E1B9455E-581F-7083-07DD-3639A88148C9}"/>
              </a:ext>
            </a:extLst>
          </p:cNvPr>
          <p:cNvSpPr/>
          <p:nvPr/>
        </p:nvSpPr>
        <p:spPr bwMode="auto">
          <a:xfrm>
            <a:off x="3114675" y="1665288"/>
            <a:ext cx="460375" cy="741362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66557E03-CEA4-D0AB-DC29-2445283C3D88}"/>
              </a:ext>
            </a:extLst>
          </p:cNvPr>
          <p:cNvSpPr/>
          <p:nvPr/>
        </p:nvSpPr>
        <p:spPr bwMode="auto">
          <a:xfrm>
            <a:off x="9321800" y="1677988"/>
            <a:ext cx="461963" cy="742950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37438A-0B60-F9C9-23EF-DF3A4E90C23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383088" y="1677988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1C642672-80A5-2118-82D5-F4F7E9E74D65}"/>
              </a:ext>
            </a:extLst>
          </p:cNvPr>
          <p:cNvSpPr/>
          <p:nvPr/>
        </p:nvSpPr>
        <p:spPr bwMode="auto">
          <a:xfrm>
            <a:off x="4362450" y="2016125"/>
            <a:ext cx="41275" cy="3968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49A759-77C7-BEC6-3B64-C7D5CB9AC9CE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8483600" y="1665288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2944D84A-0CDC-1768-7DF2-E30BC73C8A6E}"/>
              </a:ext>
            </a:extLst>
          </p:cNvPr>
          <p:cNvSpPr/>
          <p:nvPr/>
        </p:nvSpPr>
        <p:spPr bwMode="auto">
          <a:xfrm>
            <a:off x="8464550" y="2001838"/>
            <a:ext cx="39688" cy="4127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6414" name="Group 43">
            <a:extLst>
              <a:ext uri="{FF2B5EF4-FFF2-40B4-BE49-F238E27FC236}">
                <a16:creationId xmlns:a16="http://schemas.microsoft.com/office/drawing/2014/main" id="{95BC7056-688A-356F-354A-E18E242F8E90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579772" y="4695155"/>
            <a:ext cx="799842" cy="411699"/>
            <a:chOff x="2927663" y="4343389"/>
            <a:chExt cx="1776085" cy="914400"/>
          </a:xfrm>
        </p:grpSpPr>
        <p:sp>
          <p:nvSpPr>
            <p:cNvPr id="37" name="Flowchart: Summing Junction 36">
              <a:extLst>
                <a:ext uri="{FF2B5EF4-FFF2-40B4-BE49-F238E27FC236}">
                  <a16:creationId xmlns:a16="http://schemas.microsoft.com/office/drawing/2014/main" id="{7DD5A5EB-7026-EA40-6060-F5B5760079FE}"/>
                </a:ext>
              </a:extLst>
            </p:cNvPr>
            <p:cNvSpPr/>
            <p:nvPr/>
          </p:nvSpPr>
          <p:spPr>
            <a:xfrm>
              <a:off x="3360095" y="4345371"/>
              <a:ext cx="916530" cy="913207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7FE9A96-53DA-5BE1-D1E3-D84CA05AF024}"/>
                </a:ext>
              </a:extLst>
            </p:cNvPr>
            <p:cNvSpPr/>
            <p:nvPr/>
          </p:nvSpPr>
          <p:spPr>
            <a:xfrm>
              <a:off x="2933559" y="4345372"/>
              <a:ext cx="1769608" cy="91320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FDD319F-B9BE-C998-3A6C-CDDEAD518037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926507" y="4800211"/>
              <a:ext cx="43358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2131977-93DF-E502-54FE-9129AA91FBF2}"/>
                </a:ext>
              </a:extLst>
            </p:cNvPr>
            <p:cNvCxnSpPr>
              <a:cxnSpLocks/>
            </p:cNvCxnSpPr>
            <p:nvPr/>
          </p:nvCxnSpPr>
          <p:spPr>
            <a:xfrm>
              <a:off x="4269576" y="4800213"/>
              <a:ext cx="43359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15" name="Group 46">
            <a:extLst>
              <a:ext uri="{FF2B5EF4-FFF2-40B4-BE49-F238E27FC236}">
                <a16:creationId xmlns:a16="http://schemas.microsoft.com/office/drawing/2014/main" id="{CB089BE9-2922-44C7-F859-065B8B82914E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901607" y="3908910"/>
            <a:ext cx="156164" cy="201160"/>
            <a:chOff x="2438400" y="3429000"/>
            <a:chExt cx="620992" cy="80009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5AA8EE9-D977-C86E-5F1C-D3D6AF1112D4}"/>
                </a:ext>
              </a:extLst>
            </p:cNvPr>
            <p:cNvSpPr/>
            <p:nvPr/>
          </p:nvSpPr>
          <p:spPr>
            <a:xfrm>
              <a:off x="2435386" y="3430567"/>
              <a:ext cx="309327" cy="80189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E7321A-D03A-0BA3-4ABF-C02D4C9DB17F}"/>
                </a:ext>
              </a:extLst>
            </p:cNvPr>
            <p:cNvSpPr/>
            <p:nvPr/>
          </p:nvSpPr>
          <p:spPr>
            <a:xfrm>
              <a:off x="2751023" y="3430567"/>
              <a:ext cx="309327" cy="80189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1817F1D-183C-D58E-5EE9-39C66B0723EE}"/>
              </a:ext>
            </a:extLst>
          </p:cNvPr>
          <p:cNvCxnSpPr>
            <a:cxnSpLocks/>
          </p:cNvCxnSpPr>
          <p:nvPr/>
        </p:nvCxnSpPr>
        <p:spPr bwMode="auto">
          <a:xfrm flipH="1">
            <a:off x="3979863" y="2557463"/>
            <a:ext cx="1141412" cy="973137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18" name="Group 62">
            <a:extLst>
              <a:ext uri="{FF2B5EF4-FFF2-40B4-BE49-F238E27FC236}">
                <a16:creationId xmlns:a16="http://schemas.microsoft.com/office/drawing/2014/main" id="{CF2D2898-46DE-CE24-22EA-1328EDBA185F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2757886" y="5594333"/>
            <a:ext cx="156130" cy="201205"/>
            <a:chOff x="2438400" y="3429000"/>
            <a:chExt cx="620992" cy="80009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DD97673-3F18-B9E5-AEB8-533831E73CD3}"/>
                </a:ext>
              </a:extLst>
            </p:cNvPr>
            <p:cNvSpPr/>
            <p:nvPr/>
          </p:nvSpPr>
          <p:spPr>
            <a:xfrm>
              <a:off x="2442190" y="3427310"/>
              <a:ext cx="303078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1E88EC9-B879-E712-C165-8608D014E375}"/>
                </a:ext>
              </a:extLst>
            </p:cNvPr>
            <p:cNvSpPr/>
            <p:nvPr/>
          </p:nvSpPr>
          <p:spPr>
            <a:xfrm>
              <a:off x="2757897" y="3427310"/>
              <a:ext cx="303078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6419" name="Group 65">
            <a:extLst>
              <a:ext uri="{FF2B5EF4-FFF2-40B4-BE49-F238E27FC236}">
                <a16:creationId xmlns:a16="http://schemas.microsoft.com/office/drawing/2014/main" id="{7B45BDCC-96D0-F189-ABE6-D08AF294EDC8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4630149" y="5594332"/>
            <a:ext cx="156130" cy="201205"/>
            <a:chOff x="2438400" y="3429000"/>
            <a:chExt cx="620992" cy="80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D27E5D5-A164-C517-BE74-B75EE47569B6}"/>
                </a:ext>
              </a:extLst>
            </p:cNvPr>
            <p:cNvSpPr/>
            <p:nvPr/>
          </p:nvSpPr>
          <p:spPr>
            <a:xfrm>
              <a:off x="2444581" y="3427306"/>
              <a:ext cx="309390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836617C-C4B3-C4DA-F633-20783AAB7378}"/>
                </a:ext>
              </a:extLst>
            </p:cNvPr>
            <p:cNvSpPr/>
            <p:nvPr/>
          </p:nvSpPr>
          <p:spPr>
            <a:xfrm>
              <a:off x="2760287" y="3427306"/>
              <a:ext cx="309390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403437F-0DA8-891A-8365-BFC8D8066A65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9863" y="5272088"/>
            <a:ext cx="0" cy="422275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loud 83">
            <a:extLst>
              <a:ext uri="{FF2B5EF4-FFF2-40B4-BE49-F238E27FC236}">
                <a16:creationId xmlns:a16="http://schemas.microsoft.com/office/drawing/2014/main" id="{419AC7CF-1F4F-84F4-528A-D6C103E29E76}"/>
              </a:ext>
            </a:extLst>
          </p:cNvPr>
          <p:cNvSpPr/>
          <p:nvPr/>
        </p:nvSpPr>
        <p:spPr bwMode="auto">
          <a:xfrm>
            <a:off x="1397000" y="5173663"/>
            <a:ext cx="923925" cy="1039812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0AEF0BC-8601-89EE-81E4-940E7332409E}"/>
              </a:ext>
            </a:extLst>
          </p:cNvPr>
          <p:cNvCxnSpPr>
            <a:cxnSpLocks/>
            <a:endCxn id="64" idx="1"/>
          </p:cNvCxnSpPr>
          <p:nvPr/>
        </p:nvCxnSpPr>
        <p:spPr bwMode="auto">
          <a:xfrm flipH="1" flipV="1">
            <a:off x="2913063" y="5694363"/>
            <a:ext cx="231775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33" name="TextBox 117">
            <a:extLst>
              <a:ext uri="{FF2B5EF4-FFF2-40B4-BE49-F238E27FC236}">
                <a16:creationId xmlns:a16="http://schemas.microsoft.com/office/drawing/2014/main" id="{8333A5C0-2D4F-9032-66CC-7678F8F5F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301" y="1354903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1</a:t>
            </a:r>
          </a:p>
        </p:txBody>
      </p:sp>
      <p:sp>
        <p:nvSpPr>
          <p:cNvPr id="16434" name="TextBox 119">
            <a:extLst>
              <a:ext uri="{FF2B5EF4-FFF2-40B4-BE49-F238E27FC236}">
                <a16:creationId xmlns:a16="http://schemas.microsoft.com/office/drawing/2014/main" id="{A1DF21DD-F40C-4FE2-5D1B-F83247E03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1354903"/>
            <a:ext cx="11973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1</a:t>
            </a:r>
          </a:p>
        </p:txBody>
      </p:sp>
      <p:sp>
        <p:nvSpPr>
          <p:cNvPr id="16435" name="TextBox 120">
            <a:extLst>
              <a:ext uri="{FF2B5EF4-FFF2-40B4-BE49-F238E27FC236}">
                <a16:creationId xmlns:a16="http://schemas.microsoft.com/office/drawing/2014/main" id="{B09C5457-AC86-E905-7C79-45F7F35A8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637" y="1332778"/>
            <a:ext cx="12333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2</a:t>
            </a:r>
          </a:p>
        </p:txBody>
      </p:sp>
      <p:sp>
        <p:nvSpPr>
          <p:cNvPr id="16436" name="TextBox 121">
            <a:extLst>
              <a:ext uri="{FF2B5EF4-FFF2-40B4-BE49-F238E27FC236}">
                <a16:creationId xmlns:a16="http://schemas.microsoft.com/office/drawing/2014/main" id="{16E6579B-25F4-0218-9553-76E3EB9D3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0238" y="1354903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2</a:t>
            </a:r>
          </a:p>
        </p:txBody>
      </p:sp>
      <p:sp>
        <p:nvSpPr>
          <p:cNvPr id="16437" name="TextBox 122">
            <a:extLst>
              <a:ext uri="{FF2B5EF4-FFF2-40B4-BE49-F238E27FC236}">
                <a16:creationId xmlns:a16="http://schemas.microsoft.com/office/drawing/2014/main" id="{4D7AC3B0-D820-5554-B952-70367C58D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665" y="3854752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SV1</a:t>
            </a:r>
          </a:p>
        </p:txBody>
      </p:sp>
      <p:sp>
        <p:nvSpPr>
          <p:cNvPr id="16438" name="TextBox 123">
            <a:extLst>
              <a:ext uri="{FF2B5EF4-FFF2-40B4-BE49-F238E27FC236}">
                <a16:creationId xmlns:a16="http://schemas.microsoft.com/office/drawing/2014/main" id="{2A122752-1516-E091-8303-5976F5FFA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135" y="5305630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SV2</a:t>
            </a:r>
          </a:p>
        </p:txBody>
      </p:sp>
      <p:sp>
        <p:nvSpPr>
          <p:cNvPr id="16439" name="TextBox 124">
            <a:extLst>
              <a:ext uri="{FF2B5EF4-FFF2-40B4-BE49-F238E27FC236}">
                <a16:creationId xmlns:a16="http://schemas.microsoft.com/office/drawing/2014/main" id="{1F98AA32-EC42-B3DE-3635-1724D0CA51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836" y="5290841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SV3</a:t>
            </a:r>
          </a:p>
        </p:txBody>
      </p:sp>
      <p:sp>
        <p:nvSpPr>
          <p:cNvPr id="16446" name="TextBox 130">
            <a:extLst>
              <a:ext uri="{FF2B5EF4-FFF2-40B4-BE49-F238E27FC236}">
                <a16:creationId xmlns:a16="http://schemas.microsoft.com/office/drawing/2014/main" id="{B3C013D0-C18B-3DC6-4863-131712F23E8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299614" y="1845111"/>
            <a:ext cx="2607284" cy="32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SORBENT PANEL</a:t>
            </a:r>
          </a:p>
        </p:txBody>
      </p:sp>
      <p:sp>
        <p:nvSpPr>
          <p:cNvPr id="16447" name="TextBox 131">
            <a:extLst>
              <a:ext uri="{FF2B5EF4-FFF2-40B4-BE49-F238E27FC236}">
                <a16:creationId xmlns:a16="http://schemas.microsoft.com/office/drawing/2014/main" id="{F778FBD3-EB62-3DBC-FCE8-3CD89397E6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509" y="4679911"/>
            <a:ext cx="1387543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VAC PUMP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D02EEE-9134-695B-E9ED-F4D82010EBE2}"/>
              </a:ext>
            </a:extLst>
          </p:cNvPr>
          <p:cNvCxnSpPr/>
          <p:nvPr/>
        </p:nvCxnSpPr>
        <p:spPr bwMode="auto">
          <a:xfrm>
            <a:off x="3114675" y="1665288"/>
            <a:ext cx="0" cy="75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AE1F1C-ABC1-9E58-355E-A522E47C759D}"/>
              </a:ext>
            </a:extLst>
          </p:cNvPr>
          <p:cNvCxnSpPr>
            <a:cxnSpLocks/>
          </p:cNvCxnSpPr>
          <p:nvPr/>
        </p:nvCxnSpPr>
        <p:spPr bwMode="auto">
          <a:xfrm>
            <a:off x="3979863" y="4110038"/>
            <a:ext cx="0" cy="4016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275029-43D1-DD74-3C72-7E5C0AEA1B6D}"/>
              </a:ext>
            </a:extLst>
          </p:cNvPr>
          <p:cNvCxnSpPr>
            <a:cxnSpLocks/>
          </p:cNvCxnSpPr>
          <p:nvPr/>
        </p:nvCxnSpPr>
        <p:spPr bwMode="auto">
          <a:xfrm flipH="1">
            <a:off x="2306638" y="5694363"/>
            <a:ext cx="4445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0EDE70-1C91-74AC-2DA5-23041827AC53}"/>
              </a:ext>
            </a:extLst>
          </p:cNvPr>
          <p:cNvCxnSpPr>
            <a:cxnSpLocks/>
          </p:cNvCxnSpPr>
          <p:nvPr/>
        </p:nvCxnSpPr>
        <p:spPr bwMode="auto">
          <a:xfrm flipV="1">
            <a:off x="5338763" y="5203825"/>
            <a:ext cx="200025" cy="371475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CF73D78-ADDA-088F-1BFE-BEC7116F9BC3}"/>
              </a:ext>
            </a:extLst>
          </p:cNvPr>
          <p:cNvCxnSpPr>
            <a:cxnSpLocks/>
            <a:endCxn id="38" idx="1"/>
          </p:cNvCxnSpPr>
          <p:nvPr/>
        </p:nvCxnSpPr>
        <p:spPr bwMode="auto">
          <a:xfrm>
            <a:off x="3979863" y="3530600"/>
            <a:ext cx="0" cy="97313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C524113-4EAC-D888-ACCC-DD26D55CA358}"/>
              </a:ext>
            </a:extLst>
          </p:cNvPr>
          <p:cNvSpPr txBox="1"/>
          <p:nvPr/>
        </p:nvSpPr>
        <p:spPr>
          <a:xfrm>
            <a:off x="3200400" y="127000"/>
            <a:ext cx="63404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70AD47">
                    <a:lumMod val="75000"/>
                  </a:srgbClr>
                </a:solidFill>
                <a:latin typeface="+mn-lt"/>
              </a:rPr>
              <a:t>(4) CO2 EXTRACTION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88F6C25-558C-DAF5-9FD9-E540DFB5B93A}"/>
              </a:ext>
            </a:extLst>
          </p:cNvPr>
          <p:cNvCxnSpPr>
            <a:cxnSpLocks/>
          </p:cNvCxnSpPr>
          <p:nvPr/>
        </p:nvCxnSpPr>
        <p:spPr>
          <a:xfrm flipH="1">
            <a:off x="5407025" y="1414463"/>
            <a:ext cx="109538" cy="344487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90F59F7-BD55-659F-4617-501BB5867BEC}"/>
              </a:ext>
            </a:extLst>
          </p:cNvPr>
          <p:cNvCxnSpPr>
            <a:cxnSpLocks/>
          </p:cNvCxnSpPr>
          <p:nvPr/>
        </p:nvCxnSpPr>
        <p:spPr>
          <a:xfrm>
            <a:off x="4884738" y="1798638"/>
            <a:ext cx="195262" cy="396875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8634F1F-A6E0-6E72-B527-F608E47E4744}"/>
              </a:ext>
            </a:extLst>
          </p:cNvPr>
          <p:cNvCxnSpPr>
            <a:cxnSpLocks/>
          </p:cNvCxnSpPr>
          <p:nvPr/>
        </p:nvCxnSpPr>
        <p:spPr>
          <a:xfrm flipH="1">
            <a:off x="5338763" y="2109788"/>
            <a:ext cx="263525" cy="238125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D4AE479-79B0-E897-ECD1-1C261AA51F84}"/>
              </a:ext>
            </a:extLst>
          </p:cNvPr>
          <p:cNvCxnSpPr>
            <a:cxnSpLocks/>
          </p:cNvCxnSpPr>
          <p:nvPr/>
        </p:nvCxnSpPr>
        <p:spPr>
          <a:xfrm flipH="1">
            <a:off x="5889625" y="2268538"/>
            <a:ext cx="382588" cy="55562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75742B7-6983-59FD-8827-C3901B4C7226}"/>
              </a:ext>
            </a:extLst>
          </p:cNvPr>
          <p:cNvCxnSpPr>
            <a:cxnSpLocks/>
          </p:cNvCxnSpPr>
          <p:nvPr/>
        </p:nvCxnSpPr>
        <p:spPr>
          <a:xfrm flipH="1" flipV="1">
            <a:off x="5881688" y="2851150"/>
            <a:ext cx="376237" cy="5238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3D79810-8921-6C5B-74E6-BC154F35157D}"/>
              </a:ext>
            </a:extLst>
          </p:cNvPr>
          <p:cNvCxnSpPr>
            <a:cxnSpLocks/>
          </p:cNvCxnSpPr>
          <p:nvPr/>
        </p:nvCxnSpPr>
        <p:spPr>
          <a:xfrm flipH="1">
            <a:off x="6070600" y="1236663"/>
            <a:ext cx="111125" cy="344487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F0EDBA2-8DE5-8A15-1C11-03E7B2324956}"/>
              </a:ext>
            </a:extLst>
          </p:cNvPr>
          <p:cNvCxnSpPr>
            <a:cxnSpLocks/>
          </p:cNvCxnSpPr>
          <p:nvPr/>
        </p:nvCxnSpPr>
        <p:spPr>
          <a:xfrm flipH="1">
            <a:off x="6894513" y="2486025"/>
            <a:ext cx="412750" cy="73025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4F1FF3E-DBFE-0B8F-5968-D84A2212074A}"/>
              </a:ext>
            </a:extLst>
          </p:cNvPr>
          <p:cNvCxnSpPr>
            <a:cxnSpLocks/>
          </p:cNvCxnSpPr>
          <p:nvPr/>
        </p:nvCxnSpPr>
        <p:spPr>
          <a:xfrm flipH="1">
            <a:off x="7569200" y="1806575"/>
            <a:ext cx="277813" cy="153988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C9A212F-64CF-749B-6CA6-600EB8E97EBF}"/>
              </a:ext>
            </a:extLst>
          </p:cNvPr>
          <p:cNvCxnSpPr>
            <a:cxnSpLocks/>
          </p:cNvCxnSpPr>
          <p:nvPr/>
        </p:nvCxnSpPr>
        <p:spPr>
          <a:xfrm flipH="1">
            <a:off x="6813550" y="1147763"/>
            <a:ext cx="161925" cy="306387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C7B36C0E-54AA-C108-F7B8-E033057F8826}"/>
              </a:ext>
            </a:extLst>
          </p:cNvPr>
          <p:cNvCxnSpPr>
            <a:cxnSpLocks/>
          </p:cNvCxnSpPr>
          <p:nvPr/>
        </p:nvCxnSpPr>
        <p:spPr>
          <a:xfrm>
            <a:off x="5516563" y="5773738"/>
            <a:ext cx="434975" cy="93662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B641F74-432C-098D-E3AB-4298B9BB5898}"/>
              </a:ext>
            </a:extLst>
          </p:cNvPr>
          <p:cNvCxnSpPr>
            <a:cxnSpLocks/>
          </p:cNvCxnSpPr>
          <p:nvPr/>
        </p:nvCxnSpPr>
        <p:spPr>
          <a:xfrm>
            <a:off x="5951538" y="4568825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01855B2-B9FE-4D7E-D246-200A30E7B5A4}"/>
              </a:ext>
            </a:extLst>
          </p:cNvPr>
          <p:cNvCxnSpPr>
            <a:cxnSpLocks/>
          </p:cNvCxnSpPr>
          <p:nvPr/>
        </p:nvCxnSpPr>
        <p:spPr>
          <a:xfrm>
            <a:off x="6929438" y="5041900"/>
            <a:ext cx="420687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EB212FD-288C-9B4A-D67B-629A4873DCB6}"/>
              </a:ext>
            </a:extLst>
          </p:cNvPr>
          <p:cNvCxnSpPr>
            <a:cxnSpLocks/>
          </p:cNvCxnSpPr>
          <p:nvPr/>
        </p:nvCxnSpPr>
        <p:spPr>
          <a:xfrm flipV="1">
            <a:off x="6765925" y="5688013"/>
            <a:ext cx="501650" cy="8255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B3526CC-3802-62D6-9BB7-A75D3718A8BB}"/>
              </a:ext>
            </a:extLst>
          </p:cNvPr>
          <p:cNvGrpSpPr/>
          <p:nvPr/>
        </p:nvGrpSpPr>
        <p:grpSpPr>
          <a:xfrm>
            <a:off x="3956231" y="3871108"/>
            <a:ext cx="3652838" cy="2099711"/>
            <a:chOff x="6313410" y="4143374"/>
            <a:chExt cx="3652838" cy="209971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87FDDD7-1F91-C02A-C304-819F69A292FF}"/>
                </a:ext>
              </a:extLst>
            </p:cNvPr>
            <p:cNvSpPr/>
            <p:nvPr/>
          </p:nvSpPr>
          <p:spPr bwMode="auto">
            <a:xfrm>
              <a:off x="7559598" y="4260297"/>
              <a:ext cx="2406650" cy="198278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TextBox 127">
              <a:extLst>
                <a:ext uri="{FF2B5EF4-FFF2-40B4-BE49-F238E27FC236}">
                  <a16:creationId xmlns:a16="http://schemas.microsoft.com/office/drawing/2014/main" id="{EFF81C9B-8625-AE80-F729-6C5EFFF6A3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6117" y="4954252"/>
              <a:ext cx="13740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CAPTURED CO2 TANK</a:t>
              </a:r>
            </a:p>
          </p:txBody>
        </p:sp>
        <p:grpSp>
          <p:nvGrpSpPr>
            <p:cNvPr id="10" name="Group 1">
              <a:extLst>
                <a:ext uri="{FF2B5EF4-FFF2-40B4-BE49-F238E27FC236}">
                  <a16:creationId xmlns:a16="http://schemas.microsoft.com/office/drawing/2014/main" id="{500E9DAB-151F-DDFF-4AEB-FF899161330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 flipH="1">
              <a:off x="6981280" y="4415324"/>
              <a:ext cx="154616" cy="193806"/>
              <a:chOff x="2438400" y="3429000"/>
              <a:chExt cx="620992" cy="80009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7500F39-16DC-8C58-02D4-1CFDBC578D37}"/>
                  </a:ext>
                </a:extLst>
              </p:cNvPr>
              <p:cNvSpPr/>
              <p:nvPr/>
            </p:nvSpPr>
            <p:spPr>
              <a:xfrm>
                <a:off x="2446654" y="3433830"/>
                <a:ext cx="306046" cy="79955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34237A-CEAF-A805-E584-87D10A42E9CF}"/>
                  </a:ext>
                </a:extLst>
              </p:cNvPr>
              <p:cNvSpPr/>
              <p:nvPr/>
            </p:nvSpPr>
            <p:spPr>
              <a:xfrm>
                <a:off x="2759077" y="3433830"/>
                <a:ext cx="306046" cy="79955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203EE71-5F65-F44D-1128-10AFD11218E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37323" y="4506360"/>
              <a:ext cx="4381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74C74A1-60F8-EF4C-21B3-4C86942907F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13410" y="4493660"/>
              <a:ext cx="6667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48EA5CA3-F2AE-E8B6-FA4B-6AC5BE85A6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2889" y="4143374"/>
              <a:ext cx="771261" cy="31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SV4</a:t>
              </a:r>
            </a:p>
          </p:txBody>
        </p:sp>
      </p:grpSp>
      <p:sp>
        <p:nvSpPr>
          <p:cNvPr id="18" name="TextBox 57">
            <a:extLst>
              <a:ext uri="{FF2B5EF4-FFF2-40B4-BE49-F238E27FC236}">
                <a16:creationId xmlns:a16="http://schemas.microsoft.com/office/drawing/2014/main" id="{2108430D-21BF-9E5F-B4FB-C7DE17C35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8198" y="3438063"/>
            <a:ext cx="1493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HEATER 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B467D3-6FC9-67D0-2255-087B74D434A8}"/>
              </a:ext>
            </a:extLst>
          </p:cNvPr>
          <p:cNvSpPr txBox="1"/>
          <p:nvPr/>
        </p:nvSpPr>
        <p:spPr>
          <a:xfrm>
            <a:off x="7761250" y="3530600"/>
            <a:ext cx="3661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CO2 IS PUMPED OUT OF CHAMBER FOR STORAGE OR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TANK IS REPLACED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EDFEB9-F414-2B70-4F3E-A4AC06639828}"/>
              </a:ext>
            </a:extLst>
          </p:cNvPr>
          <p:cNvSpPr txBox="1"/>
          <p:nvPr/>
        </p:nvSpPr>
        <p:spPr>
          <a:xfrm>
            <a:off x="9321801" y="5887648"/>
            <a:ext cx="267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US" sz="2000" b="1" i="1">
                <a:solidFill>
                  <a:schemeClr val="accent6">
                    <a:lumMod val="75000"/>
                  </a:schemeClr>
                </a:solidFill>
              </a:rPr>
              <a:t>CYCLE REPEATS….</a:t>
            </a:r>
          </a:p>
        </p:txBody>
      </p:sp>
      <p:sp>
        <p:nvSpPr>
          <p:cNvPr id="29" name="TextBox 38">
            <a:extLst>
              <a:ext uri="{FF2B5EF4-FFF2-40B4-BE49-F238E27FC236}">
                <a16:creationId xmlns:a16="http://schemas.microsoft.com/office/drawing/2014/main" id="{C03D90E0-C76D-3214-CC36-61F87F7E1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4" y="2393950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31" name="TextBox 38">
            <a:extLst>
              <a:ext uri="{FF2B5EF4-FFF2-40B4-BE49-F238E27FC236}">
                <a16:creationId xmlns:a16="http://schemas.microsoft.com/office/drawing/2014/main" id="{E930B6F0-3ADE-A25C-F777-453C8C988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265" y="2390170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16384" name="TextBox 38">
            <a:extLst>
              <a:ext uri="{FF2B5EF4-FFF2-40B4-BE49-F238E27FC236}">
                <a16:creationId xmlns:a16="http://schemas.microsoft.com/office/drawing/2014/main" id="{E94D5040-FB4B-6225-F005-32EBE4784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831" y="2405064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16385" name="TextBox 38">
            <a:extLst>
              <a:ext uri="{FF2B5EF4-FFF2-40B4-BE49-F238E27FC236}">
                <a16:creationId xmlns:a16="http://schemas.microsoft.com/office/drawing/2014/main" id="{5988D68C-5DCD-1C8B-4280-971174D70A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8637" y="2390170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16387" name="TextBox 38">
            <a:extLst>
              <a:ext uri="{FF2B5EF4-FFF2-40B4-BE49-F238E27FC236}">
                <a16:creationId xmlns:a16="http://schemas.microsoft.com/office/drawing/2014/main" id="{395D621F-5449-695A-307C-2716D0CD4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425" y="4869744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16389" name="Rectangle 16388">
            <a:extLst>
              <a:ext uri="{FF2B5EF4-FFF2-40B4-BE49-F238E27FC236}">
                <a16:creationId xmlns:a16="http://schemas.microsoft.com/office/drawing/2014/main" id="{4FE456CB-97C6-7207-6516-D117881807F1}"/>
              </a:ext>
            </a:extLst>
          </p:cNvPr>
          <p:cNvSpPr/>
          <p:nvPr/>
        </p:nvSpPr>
        <p:spPr bwMode="auto">
          <a:xfrm>
            <a:off x="6397787" y="624681"/>
            <a:ext cx="87312" cy="2782888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FC6A0E-8FD5-F274-B580-A18A66AD5C37}"/>
              </a:ext>
            </a:extLst>
          </p:cNvPr>
          <p:cNvSpPr txBox="1"/>
          <p:nvPr/>
        </p:nvSpPr>
        <p:spPr>
          <a:xfrm>
            <a:off x="3488995" y="53379"/>
            <a:ext cx="53814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>
                <a:solidFill>
                  <a:schemeClr val="accent6">
                    <a:lumMod val="50000"/>
                  </a:schemeClr>
                </a:solidFill>
              </a:rPr>
              <a:t>EPIPHYTE 1.0 BUILD SEQUENCE</a:t>
            </a:r>
          </a:p>
          <a:p>
            <a:pPr algn="ctr"/>
            <a:r>
              <a:rPr lang="en-US" sz="3200" i="1">
                <a:solidFill>
                  <a:schemeClr val="accent6">
                    <a:lumMod val="50000"/>
                  </a:schemeClr>
                </a:solidFill>
              </a:rPr>
              <a:t>PHASE I: “HELLO WORLD!”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078008-CA19-1F24-040A-0C2AD7229428}"/>
              </a:ext>
            </a:extLst>
          </p:cNvPr>
          <p:cNvGrpSpPr/>
          <p:nvPr/>
        </p:nvGrpSpPr>
        <p:grpSpPr>
          <a:xfrm>
            <a:off x="2732822" y="2209800"/>
            <a:ext cx="6726356" cy="3418339"/>
            <a:chOff x="3143403" y="781763"/>
            <a:chExt cx="6726356" cy="341833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1A46954-347D-5B58-5675-260851B38791}"/>
                </a:ext>
              </a:extLst>
            </p:cNvPr>
            <p:cNvGrpSpPr/>
            <p:nvPr/>
          </p:nvGrpSpPr>
          <p:grpSpPr>
            <a:xfrm>
              <a:off x="3291992" y="781763"/>
              <a:ext cx="6469512" cy="2842265"/>
              <a:chOff x="2286000" y="685800"/>
              <a:chExt cx="8029074" cy="3429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761AFD-58EF-33EB-2A69-E2375FF79029}"/>
                  </a:ext>
                </a:extLst>
              </p:cNvPr>
              <p:cNvGrpSpPr/>
              <p:nvPr/>
            </p:nvGrpSpPr>
            <p:grpSpPr>
              <a:xfrm>
                <a:off x="2286000" y="685800"/>
                <a:ext cx="3962400" cy="3429000"/>
                <a:chOff x="2286000" y="685800"/>
                <a:chExt cx="2895600" cy="34290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DE203AB-3E57-F66E-F3B6-B4BE2EA64CF8}"/>
                    </a:ext>
                  </a:extLst>
                </p:cNvPr>
                <p:cNvGrpSpPr/>
                <p:nvPr/>
              </p:nvGrpSpPr>
              <p:grpSpPr>
                <a:xfrm>
                  <a:off x="2286000" y="685800"/>
                  <a:ext cx="2895600" cy="1257300"/>
                  <a:chOff x="2286000" y="685800"/>
                  <a:chExt cx="2895600" cy="125730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3D24AF17-8B1C-A651-3887-371189AB13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10000" y="685800"/>
                    <a:ext cx="1371600" cy="12573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F58A692F-387B-BEE7-2D5F-8369E9F263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000" y="1943100"/>
                    <a:ext cx="1524000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075A3EA-37DA-1A66-7D31-B15CB4F0B588}"/>
                    </a:ext>
                  </a:extLst>
                </p:cNvPr>
                <p:cNvGrpSpPr/>
                <p:nvPr/>
              </p:nvGrpSpPr>
              <p:grpSpPr>
                <a:xfrm flipV="1">
                  <a:off x="2286000" y="2857500"/>
                  <a:ext cx="2895600" cy="1257300"/>
                  <a:chOff x="2286000" y="685800"/>
                  <a:chExt cx="2895600" cy="1257300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8E6ED62D-AA4D-61A1-546A-27E032648E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10000" y="685800"/>
                    <a:ext cx="1371600" cy="12573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339523AF-6032-CB4F-64E8-8762C7FD1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000" y="1943100"/>
                    <a:ext cx="1524000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F945E7-4003-1692-615F-37A8F82CFBDF}"/>
                  </a:ext>
                </a:extLst>
              </p:cNvPr>
              <p:cNvGrpSpPr/>
              <p:nvPr/>
            </p:nvGrpSpPr>
            <p:grpSpPr>
              <a:xfrm flipH="1">
                <a:off x="6352674" y="685800"/>
                <a:ext cx="3962400" cy="3429000"/>
                <a:chOff x="2286000" y="685800"/>
                <a:chExt cx="2895600" cy="342900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9629B05-5934-727A-C8DF-E3DAA1B09D45}"/>
                    </a:ext>
                  </a:extLst>
                </p:cNvPr>
                <p:cNvGrpSpPr/>
                <p:nvPr/>
              </p:nvGrpSpPr>
              <p:grpSpPr>
                <a:xfrm>
                  <a:off x="2286000" y="685800"/>
                  <a:ext cx="2895600" cy="1257300"/>
                  <a:chOff x="2286000" y="685800"/>
                  <a:chExt cx="2895600" cy="1257300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CDCB5FBC-E95F-580A-A3AD-587C773F88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10000" y="685800"/>
                    <a:ext cx="1371600" cy="12573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955827F3-4318-0AAA-394B-B6C8ED39BB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000" y="1943100"/>
                    <a:ext cx="1524000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60EF2E68-221A-8978-7BF5-61B528EA4313}"/>
                    </a:ext>
                  </a:extLst>
                </p:cNvPr>
                <p:cNvGrpSpPr/>
                <p:nvPr/>
              </p:nvGrpSpPr>
              <p:grpSpPr>
                <a:xfrm flipV="1">
                  <a:off x="2286000" y="2857500"/>
                  <a:ext cx="2895600" cy="1257300"/>
                  <a:chOff x="2286000" y="685800"/>
                  <a:chExt cx="2895600" cy="1257300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D4828D7B-58BB-6121-FBCC-A312332C36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10000" y="685800"/>
                    <a:ext cx="1371600" cy="12573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F7BDCB9F-A205-B82C-4999-B94E918664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000" y="1943100"/>
                    <a:ext cx="1524000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F069828-62CD-8B10-F953-DAD58BD6D84F}"/>
                  </a:ext>
                </a:extLst>
              </p:cNvPr>
              <p:cNvSpPr/>
              <p:nvPr/>
            </p:nvSpPr>
            <p:spPr>
              <a:xfrm>
                <a:off x="6248400" y="685800"/>
                <a:ext cx="104274" cy="34289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E7B10A15-5BC5-E56C-A06D-5A014E84C54B}"/>
                </a:ext>
              </a:extLst>
            </p:cNvPr>
            <p:cNvSpPr/>
            <p:nvPr/>
          </p:nvSpPr>
          <p:spPr>
            <a:xfrm>
              <a:off x="3291992" y="1823928"/>
              <a:ext cx="447912" cy="757936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Summing Junction 27">
              <a:extLst>
                <a:ext uri="{FF2B5EF4-FFF2-40B4-BE49-F238E27FC236}">
                  <a16:creationId xmlns:a16="http://schemas.microsoft.com/office/drawing/2014/main" id="{E64DE9B7-685A-9B9A-AD1C-381D08DCD7FA}"/>
                </a:ext>
              </a:extLst>
            </p:cNvPr>
            <p:cNvSpPr/>
            <p:nvPr/>
          </p:nvSpPr>
          <p:spPr>
            <a:xfrm>
              <a:off x="9319190" y="1837624"/>
              <a:ext cx="447912" cy="757936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19664AC-41A6-9F00-D2D1-ADD6A43A71F5}"/>
                </a:ext>
              </a:extLst>
            </p:cNvPr>
            <p:cNvGrpSpPr/>
            <p:nvPr/>
          </p:nvGrpSpPr>
          <p:grpSpPr>
            <a:xfrm>
              <a:off x="4170636" y="2182350"/>
              <a:ext cx="707489" cy="41092"/>
              <a:chOff x="2879403" y="2053591"/>
              <a:chExt cx="828040" cy="4571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73B9FEE-9804-3D55-6507-FD0413A3E4E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3293423" y="1670050"/>
                <a:ext cx="0" cy="8280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B6CB80F-9DD8-3D67-907F-3CFBA203EEFC}"/>
                  </a:ext>
                </a:extLst>
              </p:cNvPr>
              <p:cNvSpPr/>
              <p:nvPr/>
            </p:nvSpPr>
            <p:spPr>
              <a:xfrm>
                <a:off x="3270563" y="2053591"/>
                <a:ext cx="45719" cy="45719"/>
              </a:xfrm>
              <a:prstGeom prst="ellipse">
                <a:avLst/>
              </a:prstGeom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60ED4A-95FD-9CC9-1845-2A885AA5D39F}"/>
                </a:ext>
              </a:extLst>
            </p:cNvPr>
            <p:cNvGrpSpPr/>
            <p:nvPr/>
          </p:nvGrpSpPr>
          <p:grpSpPr>
            <a:xfrm rot="15950448">
              <a:off x="8151820" y="2168652"/>
              <a:ext cx="707489" cy="41092"/>
              <a:chOff x="2879403" y="2053591"/>
              <a:chExt cx="828040" cy="4571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21ADA41-DAAB-B0CD-F238-578D52DA423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3293423" y="1670050"/>
                <a:ext cx="0" cy="8280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6FF5396-648D-9D9C-264E-3B9E6BB13797}"/>
                  </a:ext>
                </a:extLst>
              </p:cNvPr>
              <p:cNvSpPr/>
              <p:nvPr/>
            </p:nvSpPr>
            <p:spPr>
              <a:xfrm>
                <a:off x="3270563" y="2053591"/>
                <a:ext cx="45719" cy="45719"/>
              </a:xfrm>
              <a:prstGeom prst="ellipse">
                <a:avLst/>
              </a:prstGeom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309194F-434C-64D5-D935-CB663926FEAA}"/>
                </a:ext>
              </a:extLst>
            </p:cNvPr>
            <p:cNvSpPr txBox="1"/>
            <p:nvPr/>
          </p:nvSpPr>
          <p:spPr>
            <a:xfrm>
              <a:off x="3143403" y="1507157"/>
              <a:ext cx="756173" cy="3319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FAN 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AF89087-878C-57CA-F879-FC956B16D092}"/>
                </a:ext>
              </a:extLst>
            </p:cNvPr>
            <p:cNvSpPr txBox="1"/>
            <p:nvPr/>
          </p:nvSpPr>
          <p:spPr>
            <a:xfrm>
              <a:off x="3816694" y="1507157"/>
              <a:ext cx="117611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DAMPER 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A9C7262-60DA-05F2-E9C8-EDF836D900B8}"/>
                </a:ext>
              </a:extLst>
            </p:cNvPr>
            <p:cNvSpPr txBox="1"/>
            <p:nvPr/>
          </p:nvSpPr>
          <p:spPr>
            <a:xfrm>
              <a:off x="8060683" y="1507157"/>
              <a:ext cx="1176119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DAMPER 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B63236A-7DA0-5F8D-4794-FDB55BA9F509}"/>
                </a:ext>
              </a:extLst>
            </p:cNvPr>
            <p:cNvSpPr txBox="1"/>
            <p:nvPr/>
          </p:nvSpPr>
          <p:spPr>
            <a:xfrm>
              <a:off x="9113586" y="1507157"/>
              <a:ext cx="756173" cy="3319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FAN 2</a:t>
              </a:r>
            </a:p>
          </p:txBody>
        </p:sp>
        <p:sp>
          <p:nvSpPr>
            <p:cNvPr id="130" name="Speech Bubble: Rectangle 129">
              <a:extLst>
                <a:ext uri="{FF2B5EF4-FFF2-40B4-BE49-F238E27FC236}">
                  <a16:creationId xmlns:a16="http://schemas.microsoft.com/office/drawing/2014/main" id="{1C709142-085D-197A-E795-5614B3C7528B}"/>
                </a:ext>
              </a:extLst>
            </p:cNvPr>
            <p:cNvSpPr/>
            <p:nvPr/>
          </p:nvSpPr>
          <p:spPr>
            <a:xfrm>
              <a:off x="8081111" y="3637894"/>
              <a:ext cx="1493297" cy="562208"/>
            </a:xfrm>
            <a:prstGeom prst="wedgeRectCallout">
              <a:avLst>
                <a:gd name="adj1" fmla="val -149450"/>
                <a:gd name="adj2" fmla="val -21534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62B91F5-4D3A-0FEF-CE96-71120AD4EF6B}"/>
                </a:ext>
              </a:extLst>
            </p:cNvPr>
            <p:cNvSpPr txBox="1"/>
            <p:nvPr/>
          </p:nvSpPr>
          <p:spPr>
            <a:xfrm>
              <a:off x="8053063" y="3594304"/>
              <a:ext cx="1603207" cy="3319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SORBENT PANEL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420E4E-E984-5B96-8DCA-E087C014F0FF}"/>
                </a:ext>
              </a:extLst>
            </p:cNvPr>
            <p:cNvCxnSpPr/>
            <p:nvPr/>
          </p:nvCxnSpPr>
          <p:spPr>
            <a:xfrm>
              <a:off x="3291992" y="1823927"/>
              <a:ext cx="0" cy="771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8A9DD9-6914-F3EC-DBE5-5055063719EF}"/>
                </a:ext>
              </a:extLst>
            </p:cNvPr>
            <p:cNvSpPr txBox="1"/>
            <p:nvPr/>
          </p:nvSpPr>
          <p:spPr>
            <a:xfrm>
              <a:off x="4138813" y="3103058"/>
              <a:ext cx="1347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SENSORS: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9B1646-03A5-1E67-5FB9-BEBB2E5A0A8B}"/>
                </a:ext>
              </a:extLst>
            </p:cNvPr>
            <p:cNvSpPr txBox="1"/>
            <p:nvPr/>
          </p:nvSpPr>
          <p:spPr>
            <a:xfrm>
              <a:off x="3265889" y="3531587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8835DF-3D07-2E85-727C-4715B12DC1CA}"/>
                </a:ext>
              </a:extLst>
            </p:cNvPr>
            <p:cNvSpPr txBox="1"/>
            <p:nvPr/>
          </p:nvSpPr>
          <p:spPr>
            <a:xfrm>
              <a:off x="3569344" y="3474241"/>
              <a:ext cx="2674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CO2, HUMIDITY, AND TEMP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33C62D-0E5F-732E-2FF0-7BA3B990C8D5}"/>
                </a:ext>
              </a:extLst>
            </p:cNvPr>
            <p:cNvSpPr txBox="1"/>
            <p:nvPr/>
          </p:nvSpPr>
          <p:spPr>
            <a:xfrm>
              <a:off x="3268937" y="3918894"/>
              <a:ext cx="246888" cy="2446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DF8252-FC5D-6FEC-2FAB-CF6632346ED1}"/>
                </a:ext>
              </a:extLst>
            </p:cNvPr>
            <p:cNvSpPr txBox="1"/>
            <p:nvPr/>
          </p:nvSpPr>
          <p:spPr>
            <a:xfrm>
              <a:off x="3572392" y="3861548"/>
              <a:ext cx="2674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AIR FLOW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5B896C4-26B6-B934-B167-FF010603CE5E}"/>
                </a:ext>
              </a:extLst>
            </p:cNvPr>
            <p:cNvSpPr txBox="1"/>
            <p:nvPr/>
          </p:nvSpPr>
          <p:spPr>
            <a:xfrm>
              <a:off x="5752011" y="1347157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12BDDA9-D65A-E508-CA03-E1D0DA453A12}"/>
                </a:ext>
              </a:extLst>
            </p:cNvPr>
            <p:cNvSpPr txBox="1"/>
            <p:nvPr/>
          </p:nvSpPr>
          <p:spPr>
            <a:xfrm>
              <a:off x="7109026" y="1384833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6489C36-84E4-21D5-29E5-2083037A1494}"/>
                </a:ext>
              </a:extLst>
            </p:cNvPr>
            <p:cNvSpPr txBox="1"/>
            <p:nvPr/>
          </p:nvSpPr>
          <p:spPr>
            <a:xfrm>
              <a:off x="8095558" y="2322033"/>
              <a:ext cx="246888" cy="2446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F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75FBE70-F0D9-5877-7B7C-4C264AD101BE}"/>
                </a:ext>
              </a:extLst>
            </p:cNvPr>
            <p:cNvSpPr txBox="1"/>
            <p:nvPr/>
          </p:nvSpPr>
          <p:spPr>
            <a:xfrm>
              <a:off x="4638557" y="2331838"/>
              <a:ext cx="246888" cy="2446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F</a:t>
              </a:r>
            </a:p>
          </p:txBody>
        </p:sp>
      </p:grp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44753D5D-07FB-AA5E-C98A-E5D3E12791F3}"/>
              </a:ext>
            </a:extLst>
          </p:cNvPr>
          <p:cNvSpPr/>
          <p:nvPr/>
        </p:nvSpPr>
        <p:spPr>
          <a:xfrm rot="274227">
            <a:off x="6833357" y="1688607"/>
            <a:ext cx="4139444" cy="1165710"/>
          </a:xfrm>
          <a:prstGeom prst="irregularSeal2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1728D-C681-BD07-5393-F265BB43F803}"/>
              </a:ext>
            </a:extLst>
          </p:cNvPr>
          <p:cNvSpPr txBox="1"/>
          <p:nvPr/>
        </p:nvSpPr>
        <p:spPr>
          <a:xfrm>
            <a:off x="7928906" y="2110715"/>
            <a:ext cx="165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HELLO WORLD!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7822E1-7078-8599-9566-8E987ADE55FE}"/>
              </a:ext>
            </a:extLst>
          </p:cNvPr>
          <p:cNvSpPr txBox="1"/>
          <p:nvPr/>
        </p:nvSpPr>
        <p:spPr>
          <a:xfrm>
            <a:off x="6189687" y="6050802"/>
            <a:ext cx="552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DO WE HAVE LESS CO2 GOING OUT THAN COMING IN??</a:t>
            </a:r>
          </a:p>
        </p:txBody>
      </p:sp>
    </p:spTree>
    <p:extLst>
      <p:ext uri="{BB962C8B-B14F-4D97-AF65-F5344CB8AC3E}">
        <p14:creationId xmlns:p14="http://schemas.microsoft.com/office/powerpoint/2010/main" val="336048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FC6A0E-8FD5-F274-B580-A18A66AD5C37}"/>
              </a:ext>
            </a:extLst>
          </p:cNvPr>
          <p:cNvSpPr txBox="1"/>
          <p:nvPr/>
        </p:nvSpPr>
        <p:spPr>
          <a:xfrm>
            <a:off x="4115333" y="106501"/>
            <a:ext cx="39805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>
                <a:solidFill>
                  <a:schemeClr val="accent6">
                    <a:lumMod val="50000"/>
                  </a:schemeClr>
                </a:solidFill>
              </a:rPr>
              <a:t>EPIPHYTE 1.0 PHASE II:</a:t>
            </a:r>
          </a:p>
          <a:p>
            <a:r>
              <a:rPr lang="en-US" sz="3200" i="1">
                <a:solidFill>
                  <a:schemeClr val="accent6">
                    <a:lumMod val="50000"/>
                  </a:schemeClr>
                </a:solidFill>
              </a:rPr>
              <a:t>TURN ON HEATER</a:t>
            </a:r>
          </a:p>
        </p:txBody>
      </p:sp>
      <p:sp>
        <p:nvSpPr>
          <p:cNvPr id="138" name="Speech Bubble: Rectangle 137">
            <a:extLst>
              <a:ext uri="{FF2B5EF4-FFF2-40B4-BE49-F238E27FC236}">
                <a16:creationId xmlns:a16="http://schemas.microsoft.com/office/drawing/2014/main" id="{6B5C7A32-B487-6345-C8B5-EC778A616BFC}"/>
              </a:ext>
            </a:extLst>
          </p:cNvPr>
          <p:cNvSpPr/>
          <p:nvPr/>
        </p:nvSpPr>
        <p:spPr>
          <a:xfrm>
            <a:off x="4791423" y="2850192"/>
            <a:ext cx="834203" cy="355519"/>
          </a:xfrm>
          <a:prstGeom prst="wedgeRectCallout">
            <a:avLst>
              <a:gd name="adj1" fmla="val 90932"/>
              <a:gd name="adj2" fmla="val 6784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CB646D7-A98C-8259-2E7E-B936A67C540A}"/>
              </a:ext>
            </a:extLst>
          </p:cNvPr>
          <p:cNvGrpSpPr/>
          <p:nvPr/>
        </p:nvGrpSpPr>
        <p:grpSpPr>
          <a:xfrm rot="1972544">
            <a:off x="3917198" y="4272755"/>
            <a:ext cx="67309" cy="933181"/>
            <a:chOff x="1515693" y="1597889"/>
            <a:chExt cx="78778" cy="183269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F866342-2E9F-AC19-F189-269CDC70C3EC}"/>
                </a:ext>
              </a:extLst>
            </p:cNvPr>
            <p:cNvGrpSpPr/>
            <p:nvPr/>
          </p:nvGrpSpPr>
          <p:grpSpPr>
            <a:xfrm>
              <a:off x="1515694" y="1597889"/>
              <a:ext cx="78777" cy="1832695"/>
              <a:chOff x="1515694" y="1597889"/>
              <a:chExt cx="78777" cy="1832695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D3B6C04-F7E0-611A-D55B-90291564F64C}"/>
                  </a:ext>
                </a:extLst>
              </p:cNvPr>
              <p:cNvCxnSpPr/>
              <p:nvPr/>
            </p:nvCxnSpPr>
            <p:spPr>
              <a:xfrm>
                <a:off x="1515694" y="1597889"/>
                <a:ext cx="0" cy="183269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93D1994-0E9C-8794-8ECB-DC9250264027}"/>
                  </a:ext>
                </a:extLst>
              </p:cNvPr>
              <p:cNvCxnSpPr/>
              <p:nvPr/>
            </p:nvCxnSpPr>
            <p:spPr>
              <a:xfrm>
                <a:off x="1594471" y="1597889"/>
                <a:ext cx="0" cy="183269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19054F-9E8B-1D04-A278-40DB899C9A9A}"/>
                </a:ext>
              </a:extLst>
            </p:cNvPr>
            <p:cNvCxnSpPr/>
            <p:nvPr/>
          </p:nvCxnSpPr>
          <p:spPr>
            <a:xfrm>
              <a:off x="1515694" y="3429000"/>
              <a:ext cx="787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7BA454-4F0C-0AC0-36F0-2638CCED51D0}"/>
                </a:ext>
              </a:extLst>
            </p:cNvPr>
            <p:cNvCxnSpPr/>
            <p:nvPr/>
          </p:nvCxnSpPr>
          <p:spPr>
            <a:xfrm>
              <a:off x="1515693" y="1597889"/>
              <a:ext cx="7877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1A46954-347D-5B58-5675-260851B38791}"/>
              </a:ext>
            </a:extLst>
          </p:cNvPr>
          <p:cNvGrpSpPr/>
          <p:nvPr/>
        </p:nvGrpSpPr>
        <p:grpSpPr>
          <a:xfrm>
            <a:off x="2881411" y="1600200"/>
            <a:ext cx="6469512" cy="2842265"/>
            <a:chOff x="2286000" y="685800"/>
            <a:chExt cx="8029074" cy="34290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761AFD-58EF-33EB-2A69-E2375FF79029}"/>
                </a:ext>
              </a:extLst>
            </p:cNvPr>
            <p:cNvGrpSpPr/>
            <p:nvPr/>
          </p:nvGrpSpPr>
          <p:grpSpPr>
            <a:xfrm>
              <a:off x="2286000" y="685800"/>
              <a:ext cx="3962400" cy="3429000"/>
              <a:chOff x="2286000" y="685800"/>
              <a:chExt cx="2895600" cy="34290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DE203AB-3E57-F66E-F3B6-B4BE2EA64CF8}"/>
                  </a:ext>
                </a:extLst>
              </p:cNvPr>
              <p:cNvGrpSpPr/>
              <p:nvPr/>
            </p:nvGrpSpPr>
            <p:grpSpPr>
              <a:xfrm>
                <a:off x="2286000" y="685800"/>
                <a:ext cx="2895600" cy="1257300"/>
                <a:chOff x="2286000" y="685800"/>
                <a:chExt cx="2895600" cy="1257300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3D24AF17-8B1C-A651-3887-371189AB1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10000" y="685800"/>
                  <a:ext cx="1371600" cy="1257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58A692F-387B-BEE7-2D5F-8369E9F263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000" y="1943100"/>
                  <a:ext cx="152400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075A3EA-37DA-1A66-7D31-B15CB4F0B588}"/>
                  </a:ext>
                </a:extLst>
              </p:cNvPr>
              <p:cNvGrpSpPr/>
              <p:nvPr/>
            </p:nvGrpSpPr>
            <p:grpSpPr>
              <a:xfrm flipV="1">
                <a:off x="2286000" y="2857500"/>
                <a:ext cx="2895600" cy="1257300"/>
                <a:chOff x="2286000" y="685800"/>
                <a:chExt cx="2895600" cy="1257300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E6ED62D-AA4D-61A1-546A-27E032648E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10000" y="685800"/>
                  <a:ext cx="1371600" cy="1257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39523AF-6032-CB4F-64E8-8762C7FD1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000" y="1943100"/>
                  <a:ext cx="152400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F945E7-4003-1692-615F-37A8F82CFBDF}"/>
                </a:ext>
              </a:extLst>
            </p:cNvPr>
            <p:cNvGrpSpPr/>
            <p:nvPr/>
          </p:nvGrpSpPr>
          <p:grpSpPr>
            <a:xfrm flipH="1">
              <a:off x="6352674" y="685800"/>
              <a:ext cx="3962400" cy="3429000"/>
              <a:chOff x="2286000" y="685800"/>
              <a:chExt cx="2895600" cy="3429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9629B05-5934-727A-C8DF-E3DAA1B09D45}"/>
                  </a:ext>
                </a:extLst>
              </p:cNvPr>
              <p:cNvGrpSpPr/>
              <p:nvPr/>
            </p:nvGrpSpPr>
            <p:grpSpPr>
              <a:xfrm>
                <a:off x="2286000" y="685800"/>
                <a:ext cx="2895600" cy="1257300"/>
                <a:chOff x="2286000" y="685800"/>
                <a:chExt cx="2895600" cy="125730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DCB5FBC-E95F-580A-A3AD-587C773F8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10000" y="685800"/>
                  <a:ext cx="1371600" cy="1257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955827F3-4318-0AAA-394B-B6C8ED39B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000" y="1943100"/>
                  <a:ext cx="152400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0EF2E68-221A-8978-7BF5-61B528EA4313}"/>
                  </a:ext>
                </a:extLst>
              </p:cNvPr>
              <p:cNvGrpSpPr/>
              <p:nvPr/>
            </p:nvGrpSpPr>
            <p:grpSpPr>
              <a:xfrm flipV="1">
                <a:off x="2286000" y="2857500"/>
                <a:ext cx="2895600" cy="1257300"/>
                <a:chOff x="2286000" y="685800"/>
                <a:chExt cx="2895600" cy="125730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D4828D7B-58BB-6121-FBCC-A312332C36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10000" y="685800"/>
                  <a:ext cx="1371600" cy="125730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F7BDCB9F-A205-B82C-4999-B94E91866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000" y="1943100"/>
                  <a:ext cx="152400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F069828-62CD-8B10-F953-DAD58BD6D84F}"/>
                </a:ext>
              </a:extLst>
            </p:cNvPr>
            <p:cNvSpPr/>
            <p:nvPr/>
          </p:nvSpPr>
          <p:spPr>
            <a:xfrm>
              <a:off x="6248400" y="685800"/>
              <a:ext cx="104274" cy="34289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Flowchart: Summing Junction 26">
            <a:extLst>
              <a:ext uri="{FF2B5EF4-FFF2-40B4-BE49-F238E27FC236}">
                <a16:creationId xmlns:a16="http://schemas.microsoft.com/office/drawing/2014/main" id="{E7B10A15-5BC5-E56C-A06D-5A014E84C54B}"/>
              </a:ext>
            </a:extLst>
          </p:cNvPr>
          <p:cNvSpPr/>
          <p:nvPr/>
        </p:nvSpPr>
        <p:spPr>
          <a:xfrm>
            <a:off x="2881411" y="2642365"/>
            <a:ext cx="447912" cy="757936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E64DE9B7-685A-9B9A-AD1C-381D08DCD7FA}"/>
              </a:ext>
            </a:extLst>
          </p:cNvPr>
          <p:cNvSpPr/>
          <p:nvPr/>
        </p:nvSpPr>
        <p:spPr>
          <a:xfrm>
            <a:off x="8908609" y="2656061"/>
            <a:ext cx="447912" cy="757936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9664AC-41A6-9F00-D2D1-ADD6A43A71F5}"/>
              </a:ext>
            </a:extLst>
          </p:cNvPr>
          <p:cNvGrpSpPr/>
          <p:nvPr/>
        </p:nvGrpSpPr>
        <p:grpSpPr>
          <a:xfrm>
            <a:off x="3760055" y="3000787"/>
            <a:ext cx="707489" cy="41092"/>
            <a:chOff x="2879403" y="2053591"/>
            <a:chExt cx="828040" cy="4571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73B9FEE-9804-3D55-6507-FD0413A3E4EA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3293423" y="1670050"/>
              <a:ext cx="0" cy="8280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B6CB80F-9DD8-3D67-907F-3CFBA203EEFC}"/>
                </a:ext>
              </a:extLst>
            </p:cNvPr>
            <p:cNvSpPr/>
            <p:nvPr/>
          </p:nvSpPr>
          <p:spPr>
            <a:xfrm>
              <a:off x="3270563" y="2053591"/>
              <a:ext cx="45719" cy="45719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60ED4A-95FD-9CC9-1845-2A885AA5D39F}"/>
              </a:ext>
            </a:extLst>
          </p:cNvPr>
          <p:cNvGrpSpPr/>
          <p:nvPr/>
        </p:nvGrpSpPr>
        <p:grpSpPr>
          <a:xfrm rot="15950448">
            <a:off x="7741239" y="2987089"/>
            <a:ext cx="707489" cy="41092"/>
            <a:chOff x="2879403" y="2053591"/>
            <a:chExt cx="828040" cy="457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21ADA41-DAAB-B0CD-F238-578D52DA423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3293423" y="1670050"/>
              <a:ext cx="0" cy="8280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FF5396-648D-9D9C-264E-3B9E6BB13797}"/>
                </a:ext>
              </a:extLst>
            </p:cNvPr>
            <p:cNvSpPr/>
            <p:nvPr/>
          </p:nvSpPr>
          <p:spPr>
            <a:xfrm>
              <a:off x="3270563" y="2053591"/>
              <a:ext cx="45719" cy="45719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AEAFDDA-3CE4-2B9E-75A6-9220FE7E631D}"/>
              </a:ext>
            </a:extLst>
          </p:cNvPr>
          <p:cNvGrpSpPr>
            <a:grpSpLocks noChangeAspect="1"/>
          </p:cNvGrpSpPr>
          <p:nvPr/>
        </p:nvGrpSpPr>
        <p:grpSpPr>
          <a:xfrm rot="7561170">
            <a:off x="4170722" y="4182740"/>
            <a:ext cx="159465" cy="195312"/>
            <a:chOff x="2438400" y="3429000"/>
            <a:chExt cx="620992" cy="80009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C8727E-75BE-EA11-B7E6-660084E7E621}"/>
                </a:ext>
              </a:extLst>
            </p:cNvPr>
            <p:cNvSpPr/>
            <p:nvPr/>
          </p:nvSpPr>
          <p:spPr>
            <a:xfrm>
              <a:off x="2438400" y="3429000"/>
              <a:ext cx="304800" cy="80009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B5B907-5562-9F52-3201-082E182F6F2C}"/>
                </a:ext>
              </a:extLst>
            </p:cNvPr>
            <p:cNvSpPr/>
            <p:nvPr/>
          </p:nvSpPr>
          <p:spPr>
            <a:xfrm>
              <a:off x="2754592" y="3429000"/>
              <a:ext cx="304800" cy="80009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Cloud 83">
            <a:extLst>
              <a:ext uri="{FF2B5EF4-FFF2-40B4-BE49-F238E27FC236}">
                <a16:creationId xmlns:a16="http://schemas.microsoft.com/office/drawing/2014/main" id="{341A942F-95AD-E968-15CC-30A79D270F6B}"/>
              </a:ext>
            </a:extLst>
          </p:cNvPr>
          <p:cNvSpPr/>
          <p:nvPr/>
        </p:nvSpPr>
        <p:spPr>
          <a:xfrm>
            <a:off x="2974929" y="5107798"/>
            <a:ext cx="896891" cy="106155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309194F-434C-64D5-D935-CB663926FEAA}"/>
              </a:ext>
            </a:extLst>
          </p:cNvPr>
          <p:cNvSpPr txBox="1"/>
          <p:nvPr/>
        </p:nvSpPr>
        <p:spPr>
          <a:xfrm>
            <a:off x="2732822" y="2325594"/>
            <a:ext cx="756173" cy="3319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FAN 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AF89087-878C-57CA-F879-FC956B16D092}"/>
              </a:ext>
            </a:extLst>
          </p:cNvPr>
          <p:cNvSpPr txBox="1"/>
          <p:nvPr/>
        </p:nvSpPr>
        <p:spPr>
          <a:xfrm>
            <a:off x="3406113" y="2325594"/>
            <a:ext cx="117611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DAMPER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9C7262-60DA-05F2-E9C8-EDF836D900B8}"/>
              </a:ext>
            </a:extLst>
          </p:cNvPr>
          <p:cNvSpPr txBox="1"/>
          <p:nvPr/>
        </p:nvSpPr>
        <p:spPr>
          <a:xfrm>
            <a:off x="7650102" y="2325594"/>
            <a:ext cx="117611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DAMPER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B63236A-7DA0-5F8D-4794-FDB55BA9F509}"/>
              </a:ext>
            </a:extLst>
          </p:cNvPr>
          <p:cNvSpPr txBox="1"/>
          <p:nvPr/>
        </p:nvSpPr>
        <p:spPr>
          <a:xfrm>
            <a:off x="8703005" y="2325594"/>
            <a:ext cx="756173" cy="3319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FAN 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8173194-30B3-0212-9FED-4BE0116BA27A}"/>
              </a:ext>
            </a:extLst>
          </p:cNvPr>
          <p:cNvSpPr txBox="1"/>
          <p:nvPr/>
        </p:nvSpPr>
        <p:spPr>
          <a:xfrm>
            <a:off x="3616632" y="3960691"/>
            <a:ext cx="756173" cy="331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SV1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420E4E-E984-5B96-8DCA-E087C014F0FF}"/>
              </a:ext>
            </a:extLst>
          </p:cNvPr>
          <p:cNvCxnSpPr/>
          <p:nvPr/>
        </p:nvCxnSpPr>
        <p:spPr>
          <a:xfrm>
            <a:off x="2881411" y="2642364"/>
            <a:ext cx="0" cy="771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731797-0D47-45E9-EB52-9A62E6F7C753}"/>
              </a:ext>
            </a:extLst>
          </p:cNvPr>
          <p:cNvGrpSpPr/>
          <p:nvPr/>
        </p:nvGrpSpPr>
        <p:grpSpPr>
          <a:xfrm rot="1972544">
            <a:off x="4484496" y="3430678"/>
            <a:ext cx="67309" cy="857523"/>
            <a:chOff x="1515693" y="1597889"/>
            <a:chExt cx="78778" cy="183269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D9D17C8-7967-40D9-9D22-CC36CE0C0867}"/>
                </a:ext>
              </a:extLst>
            </p:cNvPr>
            <p:cNvGrpSpPr/>
            <p:nvPr/>
          </p:nvGrpSpPr>
          <p:grpSpPr>
            <a:xfrm>
              <a:off x="1515694" y="1597889"/>
              <a:ext cx="78777" cy="1832695"/>
              <a:chOff x="1515694" y="1597889"/>
              <a:chExt cx="78777" cy="1832695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7CCC113-6AC5-FFCB-E691-2AF3DFC7B76D}"/>
                  </a:ext>
                </a:extLst>
              </p:cNvPr>
              <p:cNvCxnSpPr/>
              <p:nvPr/>
            </p:nvCxnSpPr>
            <p:spPr>
              <a:xfrm>
                <a:off x="1515694" y="1597889"/>
                <a:ext cx="0" cy="183269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AF25F07-AD80-A4BD-2096-57CDC461B3AD}"/>
                  </a:ext>
                </a:extLst>
              </p:cNvPr>
              <p:cNvCxnSpPr/>
              <p:nvPr/>
            </p:nvCxnSpPr>
            <p:spPr>
              <a:xfrm>
                <a:off x="1594471" y="1597889"/>
                <a:ext cx="0" cy="183269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6658894-D263-8ECD-5057-A7EA435176EC}"/>
                </a:ext>
              </a:extLst>
            </p:cNvPr>
            <p:cNvCxnSpPr/>
            <p:nvPr/>
          </p:nvCxnSpPr>
          <p:spPr>
            <a:xfrm>
              <a:off x="1515694" y="3429000"/>
              <a:ext cx="7877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20892E1-C782-D9B7-B8EC-AFE4419DD3BB}"/>
                </a:ext>
              </a:extLst>
            </p:cNvPr>
            <p:cNvCxnSpPr/>
            <p:nvPr/>
          </p:nvCxnSpPr>
          <p:spPr>
            <a:xfrm>
              <a:off x="1515693" y="1597889"/>
              <a:ext cx="78777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4B83B96-F271-41C3-07C4-91BF35553BB5}"/>
              </a:ext>
            </a:extLst>
          </p:cNvPr>
          <p:cNvCxnSpPr>
            <a:cxnSpLocks/>
          </p:cNvCxnSpPr>
          <p:nvPr/>
        </p:nvCxnSpPr>
        <p:spPr>
          <a:xfrm>
            <a:off x="5980139" y="1781261"/>
            <a:ext cx="0" cy="24655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3E47C07C-C3DD-C41A-33DA-437AFECC9DB6}"/>
              </a:ext>
            </a:extLst>
          </p:cNvPr>
          <p:cNvCxnSpPr>
            <a:cxnSpLocks/>
          </p:cNvCxnSpPr>
          <p:nvPr/>
        </p:nvCxnSpPr>
        <p:spPr>
          <a:xfrm>
            <a:off x="6240564" y="1781261"/>
            <a:ext cx="0" cy="24655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Speech Bubble: Rectangle 134">
            <a:extLst>
              <a:ext uri="{FF2B5EF4-FFF2-40B4-BE49-F238E27FC236}">
                <a16:creationId xmlns:a16="http://schemas.microsoft.com/office/drawing/2014/main" id="{1D7C3D9C-B819-878E-D59C-392E4CDDFA96}"/>
              </a:ext>
            </a:extLst>
          </p:cNvPr>
          <p:cNvSpPr/>
          <p:nvPr/>
        </p:nvSpPr>
        <p:spPr>
          <a:xfrm>
            <a:off x="7373750" y="3583136"/>
            <a:ext cx="834203" cy="355519"/>
          </a:xfrm>
          <a:prstGeom prst="wedgeRectCallout">
            <a:avLst>
              <a:gd name="adj1" fmla="val -182229"/>
              <a:gd name="adj2" fmla="val -12865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1DAF7D9-3BC2-6552-E97D-9D40C50B2249}"/>
              </a:ext>
            </a:extLst>
          </p:cNvPr>
          <p:cNvSpPr txBox="1"/>
          <p:nvPr/>
        </p:nvSpPr>
        <p:spPr>
          <a:xfrm>
            <a:off x="7295901" y="3586172"/>
            <a:ext cx="97943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HEATER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CB34C9-3003-A950-8B09-5F7E9D3CA3EF}"/>
              </a:ext>
            </a:extLst>
          </p:cNvPr>
          <p:cNvSpPr txBox="1"/>
          <p:nvPr/>
        </p:nvSpPr>
        <p:spPr>
          <a:xfrm>
            <a:off x="4734092" y="2850609"/>
            <a:ext cx="91075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HEATER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8BA2D5C-0708-AAF9-76A4-0909516C4802}"/>
              </a:ext>
            </a:extLst>
          </p:cNvPr>
          <p:cNvSpPr txBox="1"/>
          <p:nvPr/>
        </p:nvSpPr>
        <p:spPr>
          <a:xfrm>
            <a:off x="2810362" y="5374499"/>
            <a:ext cx="1263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8A9DD9-6914-F3EC-DBE5-5055063719EF}"/>
              </a:ext>
            </a:extLst>
          </p:cNvPr>
          <p:cNvSpPr txBox="1"/>
          <p:nvPr/>
        </p:nvSpPr>
        <p:spPr>
          <a:xfrm>
            <a:off x="5349281" y="4655765"/>
            <a:ext cx="13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SENSORS: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2E5538-1151-EB9A-C7F4-9CF0B7EBDFE0}"/>
              </a:ext>
            </a:extLst>
          </p:cNvPr>
          <p:cNvSpPr txBox="1"/>
          <p:nvPr/>
        </p:nvSpPr>
        <p:spPr>
          <a:xfrm>
            <a:off x="4810247" y="5148484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1F9D9-5FAA-74EB-0F70-E636F45B36C3}"/>
              </a:ext>
            </a:extLst>
          </p:cNvPr>
          <p:cNvSpPr txBox="1"/>
          <p:nvPr/>
        </p:nvSpPr>
        <p:spPr>
          <a:xfrm>
            <a:off x="5110044" y="5093768"/>
            <a:ext cx="2414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TEMPERATURE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79FE1E-E11F-EC19-711B-DC17A15E9110}"/>
              </a:ext>
            </a:extLst>
          </p:cNvPr>
          <p:cNvSpPr txBox="1"/>
          <p:nvPr/>
        </p:nvSpPr>
        <p:spPr>
          <a:xfrm>
            <a:off x="5121328" y="5481075"/>
            <a:ext cx="2414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PRESSURE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1CF126-0CF1-8C71-61D8-1FB337F61A03}"/>
              </a:ext>
            </a:extLst>
          </p:cNvPr>
          <p:cNvSpPr txBox="1"/>
          <p:nvPr/>
        </p:nvSpPr>
        <p:spPr>
          <a:xfrm>
            <a:off x="4806589" y="5528028"/>
            <a:ext cx="246888" cy="24464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9B1646-03A5-1E67-5FB9-BEBB2E5A0A8B}"/>
              </a:ext>
            </a:extLst>
          </p:cNvPr>
          <p:cNvSpPr txBox="1"/>
          <p:nvPr/>
        </p:nvSpPr>
        <p:spPr>
          <a:xfrm>
            <a:off x="4806589" y="5906460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8835DF-3D07-2E85-727C-4715B12DC1CA}"/>
              </a:ext>
            </a:extLst>
          </p:cNvPr>
          <p:cNvSpPr txBox="1"/>
          <p:nvPr/>
        </p:nvSpPr>
        <p:spPr>
          <a:xfrm>
            <a:off x="5110044" y="5849114"/>
            <a:ext cx="2674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CO2, HUMIDITY, AND TEMP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33C62D-0E5F-732E-2FF0-7BA3B990C8D5}"/>
              </a:ext>
            </a:extLst>
          </p:cNvPr>
          <p:cNvSpPr txBox="1"/>
          <p:nvPr/>
        </p:nvSpPr>
        <p:spPr>
          <a:xfrm>
            <a:off x="4809637" y="6293767"/>
            <a:ext cx="246888" cy="24464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4DF8252-FC5D-6FEC-2FAB-CF6632346ED1}"/>
              </a:ext>
            </a:extLst>
          </p:cNvPr>
          <p:cNvSpPr txBox="1"/>
          <p:nvPr/>
        </p:nvSpPr>
        <p:spPr>
          <a:xfrm>
            <a:off x="5113092" y="6236421"/>
            <a:ext cx="2674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AIR FLOW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3A53FF-3F9D-B728-93BC-060B58738366}"/>
              </a:ext>
            </a:extLst>
          </p:cNvPr>
          <p:cNvSpPr txBox="1"/>
          <p:nvPr/>
        </p:nvSpPr>
        <p:spPr>
          <a:xfrm>
            <a:off x="6150036" y="2905627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440E4F-6313-D7D4-4CA6-7F1671A94263}"/>
              </a:ext>
            </a:extLst>
          </p:cNvPr>
          <p:cNvSpPr txBox="1"/>
          <p:nvPr/>
        </p:nvSpPr>
        <p:spPr>
          <a:xfrm>
            <a:off x="5821886" y="2891581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3D3B02-12D8-534D-CD8B-D4CEB63EFFE6}"/>
              </a:ext>
            </a:extLst>
          </p:cNvPr>
          <p:cNvSpPr txBox="1"/>
          <p:nvPr/>
        </p:nvSpPr>
        <p:spPr>
          <a:xfrm>
            <a:off x="5830853" y="3913831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290A34E-C53A-90CD-08CD-1A135F5B451E}"/>
              </a:ext>
            </a:extLst>
          </p:cNvPr>
          <p:cNvSpPr txBox="1"/>
          <p:nvPr/>
        </p:nvSpPr>
        <p:spPr>
          <a:xfrm>
            <a:off x="5830853" y="1849417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844AEF-92C4-A764-82A1-D70B595DAE4A}"/>
              </a:ext>
            </a:extLst>
          </p:cNvPr>
          <p:cNvSpPr txBox="1"/>
          <p:nvPr/>
        </p:nvSpPr>
        <p:spPr>
          <a:xfrm>
            <a:off x="6169586" y="3916743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F57842-ECA8-6219-B0B3-86A53ED1885E}"/>
              </a:ext>
            </a:extLst>
          </p:cNvPr>
          <p:cNvSpPr txBox="1"/>
          <p:nvPr/>
        </p:nvSpPr>
        <p:spPr>
          <a:xfrm>
            <a:off x="6168174" y="1849417"/>
            <a:ext cx="216103" cy="23437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AA21E71-5D40-06D2-95A1-F9DF01413A4F}"/>
              </a:ext>
            </a:extLst>
          </p:cNvPr>
          <p:cNvSpPr txBox="1"/>
          <p:nvPr/>
        </p:nvSpPr>
        <p:spPr>
          <a:xfrm>
            <a:off x="6252194" y="2600229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81FC4A5-7897-FB9F-12EA-0A84B30BB9B2}"/>
              </a:ext>
            </a:extLst>
          </p:cNvPr>
          <p:cNvSpPr txBox="1"/>
          <p:nvPr/>
        </p:nvSpPr>
        <p:spPr>
          <a:xfrm>
            <a:off x="5743249" y="2600229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5B896C4-26B6-B934-B167-FF010603CE5E}"/>
              </a:ext>
            </a:extLst>
          </p:cNvPr>
          <p:cNvSpPr txBox="1"/>
          <p:nvPr/>
        </p:nvSpPr>
        <p:spPr>
          <a:xfrm>
            <a:off x="5341430" y="2165594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12BDDA9-D65A-E508-CA03-E1D0DA453A12}"/>
              </a:ext>
            </a:extLst>
          </p:cNvPr>
          <p:cNvSpPr txBox="1"/>
          <p:nvPr/>
        </p:nvSpPr>
        <p:spPr>
          <a:xfrm>
            <a:off x="6698445" y="2203270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6489C36-84E4-21D5-29E5-2083037A1494}"/>
              </a:ext>
            </a:extLst>
          </p:cNvPr>
          <p:cNvSpPr txBox="1"/>
          <p:nvPr/>
        </p:nvSpPr>
        <p:spPr>
          <a:xfrm>
            <a:off x="7684977" y="3140470"/>
            <a:ext cx="246888" cy="24464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F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75FBE70-F0D9-5877-7B7C-4C264AD101BE}"/>
              </a:ext>
            </a:extLst>
          </p:cNvPr>
          <p:cNvSpPr txBox="1"/>
          <p:nvPr/>
        </p:nvSpPr>
        <p:spPr>
          <a:xfrm>
            <a:off x="4227976" y="3150275"/>
            <a:ext cx="246888" cy="24464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F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A43A65D-65CC-094D-AFDC-F0B7119E5897}"/>
              </a:ext>
            </a:extLst>
          </p:cNvPr>
          <p:cNvSpPr txBox="1"/>
          <p:nvPr/>
        </p:nvSpPr>
        <p:spPr>
          <a:xfrm>
            <a:off x="5270248" y="3497738"/>
            <a:ext cx="246888" cy="24464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10E8AD-E432-3B32-712E-E357D08F01B6}"/>
              </a:ext>
            </a:extLst>
          </p:cNvPr>
          <p:cNvSpPr txBox="1"/>
          <p:nvPr/>
        </p:nvSpPr>
        <p:spPr>
          <a:xfrm>
            <a:off x="7550133" y="1444249"/>
            <a:ext cx="3988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DO WE HAVE HEAT?</a:t>
            </a:r>
          </a:p>
          <a:p>
            <a:r>
              <a:rPr lang="en-US" b="1">
                <a:solidFill>
                  <a:srgbClr val="0070C0"/>
                </a:solidFill>
              </a:rPr>
              <a:t>CAN WE RELEASE CO2 FROM SORBENT?</a:t>
            </a:r>
          </a:p>
        </p:txBody>
      </p:sp>
    </p:spTree>
    <p:extLst>
      <p:ext uri="{BB962C8B-B14F-4D97-AF65-F5344CB8AC3E}">
        <p14:creationId xmlns:p14="http://schemas.microsoft.com/office/powerpoint/2010/main" val="69740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FC6A0E-8FD5-F274-B580-A18A66AD5C37}"/>
              </a:ext>
            </a:extLst>
          </p:cNvPr>
          <p:cNvSpPr txBox="1"/>
          <p:nvPr/>
        </p:nvSpPr>
        <p:spPr>
          <a:xfrm>
            <a:off x="4053613" y="27408"/>
            <a:ext cx="40847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>
                <a:solidFill>
                  <a:schemeClr val="accent6">
                    <a:lumMod val="50000"/>
                  </a:schemeClr>
                </a:solidFill>
              </a:rPr>
              <a:t>EPIPHYTE 1.0 PHASE III:</a:t>
            </a:r>
          </a:p>
          <a:p>
            <a:pPr algn="ctr"/>
            <a:r>
              <a:rPr lang="en-US" sz="3200" i="1">
                <a:solidFill>
                  <a:schemeClr val="accent6">
                    <a:lumMod val="50000"/>
                  </a:schemeClr>
                </a:solidFill>
              </a:rPr>
              <a:t>ADD VACUUM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42E5E9-15B3-5D64-0FB4-B991B8C8F9D8}"/>
              </a:ext>
            </a:extLst>
          </p:cNvPr>
          <p:cNvGrpSpPr/>
          <p:nvPr/>
        </p:nvGrpSpPr>
        <p:grpSpPr>
          <a:xfrm>
            <a:off x="1485900" y="1171335"/>
            <a:ext cx="8990293" cy="5686665"/>
            <a:chOff x="1460479" y="781763"/>
            <a:chExt cx="8990293" cy="5686665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CB646D7-A98C-8259-2E7E-B936A67C540A}"/>
                </a:ext>
              </a:extLst>
            </p:cNvPr>
            <p:cNvGrpSpPr/>
            <p:nvPr/>
          </p:nvGrpSpPr>
          <p:grpSpPr>
            <a:xfrm rot="1972544">
              <a:off x="4128770" y="4198751"/>
              <a:ext cx="67309" cy="145980"/>
              <a:chOff x="1515693" y="1597889"/>
              <a:chExt cx="78778" cy="183269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2F866342-2E9F-AC19-F189-269CDC70C3EC}"/>
                  </a:ext>
                </a:extLst>
              </p:cNvPr>
              <p:cNvGrpSpPr/>
              <p:nvPr/>
            </p:nvGrpSpPr>
            <p:grpSpPr>
              <a:xfrm>
                <a:off x="1515694" y="1597889"/>
                <a:ext cx="78777" cy="1832695"/>
                <a:chOff x="1515694" y="1597889"/>
                <a:chExt cx="78777" cy="1832695"/>
              </a:xfrm>
            </p:grpSpPr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1D3B6C04-F7E0-611A-D55B-90291564F64C}"/>
                    </a:ext>
                  </a:extLst>
                </p:cNvPr>
                <p:cNvCxnSpPr/>
                <p:nvPr/>
              </p:nvCxnSpPr>
              <p:spPr>
                <a:xfrm>
                  <a:off x="1515694" y="1597889"/>
                  <a:ext cx="0" cy="183269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93D1994-0E9C-8794-8ECB-DC9250264027}"/>
                    </a:ext>
                  </a:extLst>
                </p:cNvPr>
                <p:cNvCxnSpPr/>
                <p:nvPr/>
              </p:nvCxnSpPr>
              <p:spPr>
                <a:xfrm>
                  <a:off x="1594471" y="1597889"/>
                  <a:ext cx="0" cy="183269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A19054F-9E8B-1D04-A278-40DB899C9A9A}"/>
                  </a:ext>
                </a:extLst>
              </p:cNvPr>
              <p:cNvCxnSpPr/>
              <p:nvPr/>
            </p:nvCxnSpPr>
            <p:spPr>
              <a:xfrm>
                <a:off x="1515694" y="3429000"/>
                <a:ext cx="7877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A7BA454-4F0C-0AC0-36F0-2638CCED51D0}"/>
                  </a:ext>
                </a:extLst>
              </p:cNvPr>
              <p:cNvCxnSpPr/>
              <p:nvPr/>
            </p:nvCxnSpPr>
            <p:spPr>
              <a:xfrm>
                <a:off x="1515693" y="1597889"/>
                <a:ext cx="78777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1A46954-347D-5B58-5675-260851B38791}"/>
                </a:ext>
              </a:extLst>
            </p:cNvPr>
            <p:cNvGrpSpPr/>
            <p:nvPr/>
          </p:nvGrpSpPr>
          <p:grpSpPr>
            <a:xfrm>
              <a:off x="3291992" y="781763"/>
              <a:ext cx="6469512" cy="2842265"/>
              <a:chOff x="2286000" y="685800"/>
              <a:chExt cx="8029074" cy="342900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761AFD-58EF-33EB-2A69-E2375FF79029}"/>
                  </a:ext>
                </a:extLst>
              </p:cNvPr>
              <p:cNvGrpSpPr/>
              <p:nvPr/>
            </p:nvGrpSpPr>
            <p:grpSpPr>
              <a:xfrm>
                <a:off x="2286000" y="685800"/>
                <a:ext cx="3962400" cy="3429000"/>
                <a:chOff x="2286000" y="685800"/>
                <a:chExt cx="2895600" cy="342900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DDE203AB-3E57-F66E-F3B6-B4BE2EA64CF8}"/>
                    </a:ext>
                  </a:extLst>
                </p:cNvPr>
                <p:cNvGrpSpPr/>
                <p:nvPr/>
              </p:nvGrpSpPr>
              <p:grpSpPr>
                <a:xfrm>
                  <a:off x="2286000" y="685800"/>
                  <a:ext cx="2895600" cy="1257300"/>
                  <a:chOff x="2286000" y="685800"/>
                  <a:chExt cx="2895600" cy="1257300"/>
                </a:xfrm>
              </p:grpSpPr>
              <p:cxnSp>
                <p:nvCxnSpPr>
                  <p:cNvPr id="5" name="Straight Connector 4">
                    <a:extLst>
                      <a:ext uri="{FF2B5EF4-FFF2-40B4-BE49-F238E27FC236}">
                        <a16:creationId xmlns:a16="http://schemas.microsoft.com/office/drawing/2014/main" id="{3D24AF17-8B1C-A651-3887-371189AB13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10000" y="685800"/>
                    <a:ext cx="1371600" cy="12573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F58A692F-387B-BEE7-2D5F-8369E9F263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000" y="1943100"/>
                    <a:ext cx="1524000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2075A3EA-37DA-1A66-7D31-B15CB4F0B588}"/>
                    </a:ext>
                  </a:extLst>
                </p:cNvPr>
                <p:cNvGrpSpPr/>
                <p:nvPr/>
              </p:nvGrpSpPr>
              <p:grpSpPr>
                <a:xfrm flipV="1">
                  <a:off x="2286000" y="2857500"/>
                  <a:ext cx="2895600" cy="1257300"/>
                  <a:chOff x="2286000" y="685800"/>
                  <a:chExt cx="2895600" cy="1257300"/>
                </a:xfrm>
              </p:grpSpPr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8E6ED62D-AA4D-61A1-546A-27E032648E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10000" y="685800"/>
                    <a:ext cx="1371600" cy="12573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339523AF-6032-CB4F-64E8-8762C7FD1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000" y="1943100"/>
                    <a:ext cx="1524000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4F945E7-4003-1692-615F-37A8F82CFBDF}"/>
                  </a:ext>
                </a:extLst>
              </p:cNvPr>
              <p:cNvGrpSpPr/>
              <p:nvPr/>
            </p:nvGrpSpPr>
            <p:grpSpPr>
              <a:xfrm flipH="1">
                <a:off x="6352674" y="685800"/>
                <a:ext cx="3962400" cy="3429000"/>
                <a:chOff x="2286000" y="685800"/>
                <a:chExt cx="2895600" cy="3429000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9629B05-5934-727A-C8DF-E3DAA1B09D45}"/>
                    </a:ext>
                  </a:extLst>
                </p:cNvPr>
                <p:cNvGrpSpPr/>
                <p:nvPr/>
              </p:nvGrpSpPr>
              <p:grpSpPr>
                <a:xfrm>
                  <a:off x="2286000" y="685800"/>
                  <a:ext cx="2895600" cy="1257300"/>
                  <a:chOff x="2286000" y="685800"/>
                  <a:chExt cx="2895600" cy="1257300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CDCB5FBC-E95F-580A-A3AD-587C773F88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10000" y="685800"/>
                    <a:ext cx="1371600" cy="12573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955827F3-4318-0AAA-394B-B6C8ED39BB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000" y="1943100"/>
                    <a:ext cx="1524000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60EF2E68-221A-8978-7BF5-61B528EA4313}"/>
                    </a:ext>
                  </a:extLst>
                </p:cNvPr>
                <p:cNvGrpSpPr/>
                <p:nvPr/>
              </p:nvGrpSpPr>
              <p:grpSpPr>
                <a:xfrm flipV="1">
                  <a:off x="2286000" y="2857500"/>
                  <a:ext cx="2895600" cy="1257300"/>
                  <a:chOff x="2286000" y="685800"/>
                  <a:chExt cx="2895600" cy="1257300"/>
                </a:xfrm>
              </p:grpSpPr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D4828D7B-58BB-6121-FBCC-A312332C36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810000" y="685800"/>
                    <a:ext cx="1371600" cy="12573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F7BDCB9F-A205-B82C-4999-B94E918664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86000" y="1943100"/>
                    <a:ext cx="1524000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F069828-62CD-8B10-F953-DAD58BD6D84F}"/>
                  </a:ext>
                </a:extLst>
              </p:cNvPr>
              <p:cNvSpPr/>
              <p:nvPr/>
            </p:nvSpPr>
            <p:spPr>
              <a:xfrm>
                <a:off x="6248400" y="685800"/>
                <a:ext cx="104274" cy="3428991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Flowchart: Summing Junction 26">
              <a:extLst>
                <a:ext uri="{FF2B5EF4-FFF2-40B4-BE49-F238E27FC236}">
                  <a16:creationId xmlns:a16="http://schemas.microsoft.com/office/drawing/2014/main" id="{E7B10A15-5BC5-E56C-A06D-5A014E84C54B}"/>
                </a:ext>
              </a:extLst>
            </p:cNvPr>
            <p:cNvSpPr/>
            <p:nvPr/>
          </p:nvSpPr>
          <p:spPr>
            <a:xfrm>
              <a:off x="3291992" y="1823928"/>
              <a:ext cx="447912" cy="757936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Summing Junction 27">
              <a:extLst>
                <a:ext uri="{FF2B5EF4-FFF2-40B4-BE49-F238E27FC236}">
                  <a16:creationId xmlns:a16="http://schemas.microsoft.com/office/drawing/2014/main" id="{E64DE9B7-685A-9B9A-AD1C-381D08DCD7FA}"/>
                </a:ext>
              </a:extLst>
            </p:cNvPr>
            <p:cNvSpPr/>
            <p:nvPr/>
          </p:nvSpPr>
          <p:spPr>
            <a:xfrm>
              <a:off x="9319190" y="1837624"/>
              <a:ext cx="447912" cy="757936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19664AC-41A6-9F00-D2D1-ADD6A43A71F5}"/>
                </a:ext>
              </a:extLst>
            </p:cNvPr>
            <p:cNvGrpSpPr/>
            <p:nvPr/>
          </p:nvGrpSpPr>
          <p:grpSpPr>
            <a:xfrm>
              <a:off x="4170636" y="2182350"/>
              <a:ext cx="707489" cy="41092"/>
              <a:chOff x="2879403" y="2053591"/>
              <a:chExt cx="828040" cy="45719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73B9FEE-9804-3D55-6507-FD0413A3E4E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3293423" y="1670050"/>
                <a:ext cx="0" cy="8280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B6CB80F-9DD8-3D67-907F-3CFBA203EEFC}"/>
                  </a:ext>
                </a:extLst>
              </p:cNvPr>
              <p:cNvSpPr/>
              <p:nvPr/>
            </p:nvSpPr>
            <p:spPr>
              <a:xfrm>
                <a:off x="3270563" y="2053591"/>
                <a:ext cx="45719" cy="45719"/>
              </a:xfrm>
              <a:prstGeom prst="ellipse">
                <a:avLst/>
              </a:prstGeom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B60ED4A-95FD-9CC9-1845-2A885AA5D39F}"/>
                </a:ext>
              </a:extLst>
            </p:cNvPr>
            <p:cNvGrpSpPr/>
            <p:nvPr/>
          </p:nvGrpSpPr>
          <p:grpSpPr>
            <a:xfrm rot="15950448">
              <a:off x="8151820" y="2168652"/>
              <a:ext cx="707489" cy="41092"/>
              <a:chOff x="2879403" y="2053591"/>
              <a:chExt cx="828040" cy="45719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21ADA41-DAAB-B0CD-F238-578D52DA4233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3293423" y="1670050"/>
                <a:ext cx="0" cy="8280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6FF5396-648D-9D9C-264E-3B9E6BB13797}"/>
                  </a:ext>
                </a:extLst>
              </p:cNvPr>
              <p:cNvSpPr/>
              <p:nvPr/>
            </p:nvSpPr>
            <p:spPr>
              <a:xfrm>
                <a:off x="3270563" y="2053591"/>
                <a:ext cx="45719" cy="45719"/>
              </a:xfrm>
              <a:prstGeom prst="ellipse">
                <a:avLst/>
              </a:prstGeom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18B8B57-0907-2A55-A878-86F4E431730F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723815" y="4928350"/>
              <a:ext cx="816749" cy="399731"/>
              <a:chOff x="2927663" y="4343389"/>
              <a:chExt cx="1776085" cy="914400"/>
            </a:xfrm>
          </p:grpSpPr>
          <p:sp>
            <p:nvSpPr>
              <p:cNvPr id="37" name="Flowchart: Summing Junction 36">
                <a:extLst>
                  <a:ext uri="{FF2B5EF4-FFF2-40B4-BE49-F238E27FC236}">
                    <a16:creationId xmlns:a16="http://schemas.microsoft.com/office/drawing/2014/main" id="{E8B167D3-CCAF-1D6B-F46A-891BD1ECBE84}"/>
                  </a:ext>
                </a:extLst>
              </p:cNvPr>
              <p:cNvSpPr/>
              <p:nvPr/>
            </p:nvSpPr>
            <p:spPr>
              <a:xfrm>
                <a:off x="3361524" y="4343389"/>
                <a:ext cx="914400" cy="914400"/>
              </a:xfrm>
              <a:prstGeom prst="flowChartSummingJunction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9146825-9616-239B-5324-3F3F79777689}"/>
                  </a:ext>
                </a:extLst>
              </p:cNvPr>
              <p:cNvSpPr/>
              <p:nvPr/>
            </p:nvSpPr>
            <p:spPr>
              <a:xfrm>
                <a:off x="2933700" y="4343400"/>
                <a:ext cx="1770048" cy="914389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6184E808-83B6-83F2-CF55-DCAAF76C686B}"/>
                  </a:ext>
                </a:extLst>
              </p:cNvPr>
              <p:cNvCxnSpPr>
                <a:cxnSpLocks/>
                <a:endCxn id="37" idx="2"/>
              </p:cNvCxnSpPr>
              <p:nvPr/>
            </p:nvCxnSpPr>
            <p:spPr>
              <a:xfrm>
                <a:off x="2927663" y="4800589"/>
                <a:ext cx="43386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8E522003-CE4A-24CD-A68E-FCE5E61706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9887" y="4800589"/>
                <a:ext cx="433861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AEAFDDA-3CE4-2B9E-75A6-9220FE7E631D}"/>
                </a:ext>
              </a:extLst>
            </p:cNvPr>
            <p:cNvGrpSpPr>
              <a:grpSpLocks noChangeAspect="1"/>
            </p:cNvGrpSpPr>
            <p:nvPr/>
          </p:nvGrpSpPr>
          <p:grpSpPr>
            <a:xfrm rot="7561170">
              <a:off x="4157776" y="4053316"/>
              <a:ext cx="159465" cy="195312"/>
              <a:chOff x="2438400" y="3429000"/>
              <a:chExt cx="620992" cy="800094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3C8727E-75BE-EA11-B7E6-660084E7E621}"/>
                  </a:ext>
                </a:extLst>
              </p:cNvPr>
              <p:cNvSpPr/>
              <p:nvPr/>
            </p:nvSpPr>
            <p:spPr>
              <a:xfrm>
                <a:off x="2438400" y="3429000"/>
                <a:ext cx="304800" cy="80009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FB5B907-5562-9F52-3201-082E182F6F2C}"/>
                  </a:ext>
                </a:extLst>
              </p:cNvPr>
              <p:cNvSpPr/>
              <p:nvPr/>
            </p:nvSpPr>
            <p:spPr>
              <a:xfrm>
                <a:off x="2754592" y="3429000"/>
                <a:ext cx="304800" cy="80009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51F5845-09F2-D817-6EDA-91F71454ED5D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2945901" y="5836198"/>
              <a:ext cx="151591" cy="205458"/>
              <a:chOff x="2438400" y="3429000"/>
              <a:chExt cx="620992" cy="80009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464EADD-2FE8-313B-5EE8-A423048C63C0}"/>
                  </a:ext>
                </a:extLst>
              </p:cNvPr>
              <p:cNvSpPr/>
              <p:nvPr/>
            </p:nvSpPr>
            <p:spPr>
              <a:xfrm>
                <a:off x="2438400" y="3429000"/>
                <a:ext cx="304800" cy="80009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3A5C312-5DA6-67D3-4346-213517F13103}"/>
                  </a:ext>
                </a:extLst>
              </p:cNvPr>
              <p:cNvSpPr/>
              <p:nvPr/>
            </p:nvSpPr>
            <p:spPr>
              <a:xfrm>
                <a:off x="2754592" y="3429000"/>
                <a:ext cx="304800" cy="80009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Cloud 83">
              <a:extLst>
                <a:ext uri="{FF2B5EF4-FFF2-40B4-BE49-F238E27FC236}">
                  <a16:creationId xmlns:a16="http://schemas.microsoft.com/office/drawing/2014/main" id="{341A942F-95AD-E968-15CC-30A79D270F6B}"/>
                </a:ext>
              </a:extLst>
            </p:cNvPr>
            <p:cNvSpPr/>
            <p:nvPr/>
          </p:nvSpPr>
          <p:spPr>
            <a:xfrm>
              <a:off x="1625046" y="5406878"/>
              <a:ext cx="896891" cy="1061550"/>
            </a:xfrm>
            <a:prstGeom prst="clou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309194F-434C-64D5-D935-CB663926FEAA}"/>
                </a:ext>
              </a:extLst>
            </p:cNvPr>
            <p:cNvSpPr txBox="1"/>
            <p:nvPr/>
          </p:nvSpPr>
          <p:spPr>
            <a:xfrm>
              <a:off x="3143403" y="1507157"/>
              <a:ext cx="756173" cy="3319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FAN 1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AF89087-878C-57CA-F879-FC956B16D092}"/>
                </a:ext>
              </a:extLst>
            </p:cNvPr>
            <p:cNvSpPr txBox="1"/>
            <p:nvPr/>
          </p:nvSpPr>
          <p:spPr>
            <a:xfrm>
              <a:off x="3816694" y="1507157"/>
              <a:ext cx="117611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DAMPER 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A9C7262-60DA-05F2-E9C8-EDF836D900B8}"/>
                </a:ext>
              </a:extLst>
            </p:cNvPr>
            <p:cNvSpPr txBox="1"/>
            <p:nvPr/>
          </p:nvSpPr>
          <p:spPr>
            <a:xfrm>
              <a:off x="8060683" y="1507157"/>
              <a:ext cx="1176119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DAMPER 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5B63236A-7DA0-5F8D-4794-FDB55BA9F509}"/>
                </a:ext>
              </a:extLst>
            </p:cNvPr>
            <p:cNvSpPr txBox="1"/>
            <p:nvPr/>
          </p:nvSpPr>
          <p:spPr>
            <a:xfrm>
              <a:off x="9113586" y="1507157"/>
              <a:ext cx="756173" cy="3319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FAN 2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8173194-30B3-0212-9FED-4BE0116BA27A}"/>
                </a:ext>
              </a:extLst>
            </p:cNvPr>
            <p:cNvSpPr txBox="1"/>
            <p:nvPr/>
          </p:nvSpPr>
          <p:spPr>
            <a:xfrm>
              <a:off x="3562426" y="3871835"/>
              <a:ext cx="756173" cy="331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SV1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CF5C148-CD4E-0D81-5B8C-D21356462DEB}"/>
                </a:ext>
              </a:extLst>
            </p:cNvPr>
            <p:cNvSpPr txBox="1"/>
            <p:nvPr/>
          </p:nvSpPr>
          <p:spPr>
            <a:xfrm>
              <a:off x="2640010" y="5526291"/>
              <a:ext cx="756173" cy="331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SV3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6B15317-2E29-22F6-3B8A-67F311A59F84}"/>
                </a:ext>
              </a:extLst>
            </p:cNvPr>
            <p:cNvSpPr txBox="1"/>
            <p:nvPr/>
          </p:nvSpPr>
          <p:spPr>
            <a:xfrm>
              <a:off x="4405102" y="4930264"/>
              <a:ext cx="13472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VACUUM PUMP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F420E4E-E984-5B96-8DCA-E087C014F0FF}"/>
                </a:ext>
              </a:extLst>
            </p:cNvPr>
            <p:cNvCxnSpPr/>
            <p:nvPr/>
          </p:nvCxnSpPr>
          <p:spPr>
            <a:xfrm>
              <a:off x="3291992" y="1823927"/>
              <a:ext cx="0" cy="7716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4731797-0D47-45E9-EB52-9A62E6F7C753}"/>
                </a:ext>
              </a:extLst>
            </p:cNvPr>
            <p:cNvGrpSpPr/>
            <p:nvPr/>
          </p:nvGrpSpPr>
          <p:grpSpPr>
            <a:xfrm rot="1972544">
              <a:off x="4674150" y="2547060"/>
              <a:ext cx="67309" cy="1671524"/>
              <a:chOff x="1515693" y="1597889"/>
              <a:chExt cx="78778" cy="183269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D9D17C8-7967-40D9-9D22-CC36CE0C0867}"/>
                  </a:ext>
                </a:extLst>
              </p:cNvPr>
              <p:cNvGrpSpPr/>
              <p:nvPr/>
            </p:nvGrpSpPr>
            <p:grpSpPr>
              <a:xfrm>
                <a:off x="1515694" y="1597889"/>
                <a:ext cx="78777" cy="1832695"/>
                <a:chOff x="1515694" y="1597889"/>
                <a:chExt cx="78777" cy="1832695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7CCC113-6AC5-FFCB-E691-2AF3DFC7B76D}"/>
                    </a:ext>
                  </a:extLst>
                </p:cNvPr>
                <p:cNvCxnSpPr/>
                <p:nvPr/>
              </p:nvCxnSpPr>
              <p:spPr>
                <a:xfrm>
                  <a:off x="1515694" y="1597889"/>
                  <a:ext cx="0" cy="183269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AF25F07-AD80-A4BD-2096-57CDC461B3AD}"/>
                    </a:ext>
                  </a:extLst>
                </p:cNvPr>
                <p:cNvCxnSpPr/>
                <p:nvPr/>
              </p:nvCxnSpPr>
              <p:spPr>
                <a:xfrm>
                  <a:off x="1594471" y="1597889"/>
                  <a:ext cx="0" cy="183269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6658894-D263-8ECD-5057-A7EA435176EC}"/>
                  </a:ext>
                </a:extLst>
              </p:cNvPr>
              <p:cNvCxnSpPr/>
              <p:nvPr/>
            </p:nvCxnSpPr>
            <p:spPr>
              <a:xfrm>
                <a:off x="1515694" y="3429000"/>
                <a:ext cx="7877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20892E1-C782-D9B7-B8EC-AFE4419DD3BB}"/>
                  </a:ext>
                </a:extLst>
              </p:cNvPr>
              <p:cNvCxnSpPr/>
              <p:nvPr/>
            </p:nvCxnSpPr>
            <p:spPr>
              <a:xfrm>
                <a:off x="1515693" y="1597889"/>
                <a:ext cx="78777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C1E5AFD-DB4E-E936-E999-BBB563258E55}"/>
                </a:ext>
              </a:extLst>
            </p:cNvPr>
            <p:cNvGrpSpPr/>
            <p:nvPr/>
          </p:nvGrpSpPr>
          <p:grpSpPr>
            <a:xfrm>
              <a:off x="4095010" y="4309680"/>
              <a:ext cx="67309" cy="400814"/>
              <a:chOff x="1515693" y="1597889"/>
              <a:chExt cx="78778" cy="1832695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0426612-4C0A-8D15-69AE-960883A6C59E}"/>
                  </a:ext>
                </a:extLst>
              </p:cNvPr>
              <p:cNvGrpSpPr/>
              <p:nvPr/>
            </p:nvGrpSpPr>
            <p:grpSpPr>
              <a:xfrm>
                <a:off x="1515694" y="1597889"/>
                <a:ext cx="78777" cy="1832695"/>
                <a:chOff x="1515694" y="1597889"/>
                <a:chExt cx="78777" cy="1832695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49FFBCFF-B927-FC67-3B90-59054B910F6E}"/>
                    </a:ext>
                  </a:extLst>
                </p:cNvPr>
                <p:cNvCxnSpPr/>
                <p:nvPr/>
              </p:nvCxnSpPr>
              <p:spPr>
                <a:xfrm>
                  <a:off x="1515694" y="1597889"/>
                  <a:ext cx="0" cy="183269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51E833B0-E8CB-2495-827D-229309146B93}"/>
                    </a:ext>
                  </a:extLst>
                </p:cNvPr>
                <p:cNvCxnSpPr/>
                <p:nvPr/>
              </p:nvCxnSpPr>
              <p:spPr>
                <a:xfrm>
                  <a:off x="1594471" y="1597889"/>
                  <a:ext cx="0" cy="183269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8A41C17-34DB-83CB-4CE7-B7CBA45780C1}"/>
                  </a:ext>
                </a:extLst>
              </p:cNvPr>
              <p:cNvCxnSpPr/>
              <p:nvPr/>
            </p:nvCxnSpPr>
            <p:spPr>
              <a:xfrm>
                <a:off x="1515694" y="3429000"/>
                <a:ext cx="7877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8A1C7E0-1AA9-BD3D-6149-780AF9FF804B}"/>
                  </a:ext>
                </a:extLst>
              </p:cNvPr>
              <p:cNvCxnSpPr/>
              <p:nvPr/>
            </p:nvCxnSpPr>
            <p:spPr>
              <a:xfrm>
                <a:off x="1515693" y="1597889"/>
                <a:ext cx="7877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8FD72044-6D07-99E1-BC1A-2B50A90188DA}"/>
                </a:ext>
              </a:extLst>
            </p:cNvPr>
            <p:cNvGrpSpPr/>
            <p:nvPr/>
          </p:nvGrpSpPr>
          <p:grpSpPr>
            <a:xfrm>
              <a:off x="4099077" y="5537203"/>
              <a:ext cx="67308" cy="449114"/>
              <a:chOff x="1515694" y="1597889"/>
              <a:chExt cx="78777" cy="1832695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2487EE7-3031-07F2-72D8-30F2DEEA33D2}"/>
                  </a:ext>
                </a:extLst>
              </p:cNvPr>
              <p:cNvCxnSpPr/>
              <p:nvPr/>
            </p:nvCxnSpPr>
            <p:spPr>
              <a:xfrm>
                <a:off x="1515694" y="1597889"/>
                <a:ext cx="0" cy="183269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C930C17E-9D18-445B-E06E-EC0FBFB4E1B7}"/>
                  </a:ext>
                </a:extLst>
              </p:cNvPr>
              <p:cNvCxnSpPr/>
              <p:nvPr/>
            </p:nvCxnSpPr>
            <p:spPr>
              <a:xfrm>
                <a:off x="1594471" y="1597889"/>
                <a:ext cx="0" cy="183269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E8BE006-0631-DEB4-9742-F1C12BFAD8CE}"/>
                </a:ext>
              </a:extLst>
            </p:cNvPr>
            <p:cNvCxnSpPr/>
            <p:nvPr/>
          </p:nvCxnSpPr>
          <p:spPr>
            <a:xfrm>
              <a:off x="4099076" y="5537203"/>
              <a:ext cx="673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2CF6AE9-7CBF-504C-4235-4B1DF282E880}"/>
                </a:ext>
              </a:extLst>
            </p:cNvPr>
            <p:cNvGrpSpPr/>
            <p:nvPr/>
          </p:nvGrpSpPr>
          <p:grpSpPr>
            <a:xfrm rot="5400000">
              <a:off x="2689184" y="5716690"/>
              <a:ext cx="70805" cy="455738"/>
              <a:chOff x="1515693" y="1597889"/>
              <a:chExt cx="78778" cy="1832695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5590DB8E-5B49-612E-15AE-080BBE54E122}"/>
                  </a:ext>
                </a:extLst>
              </p:cNvPr>
              <p:cNvGrpSpPr/>
              <p:nvPr/>
            </p:nvGrpSpPr>
            <p:grpSpPr>
              <a:xfrm>
                <a:off x="1515694" y="1597889"/>
                <a:ext cx="78777" cy="1832695"/>
                <a:chOff x="1515694" y="1597889"/>
                <a:chExt cx="78777" cy="1832695"/>
              </a:xfrm>
            </p:grpSpPr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9CADB40E-5EF6-7915-E386-8874638C7B3D}"/>
                    </a:ext>
                  </a:extLst>
                </p:cNvPr>
                <p:cNvCxnSpPr/>
                <p:nvPr/>
              </p:nvCxnSpPr>
              <p:spPr>
                <a:xfrm>
                  <a:off x="1515694" y="1597889"/>
                  <a:ext cx="0" cy="183269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6582D786-B702-A5BC-7B10-0754C3FD5D1C}"/>
                    </a:ext>
                  </a:extLst>
                </p:cNvPr>
                <p:cNvCxnSpPr/>
                <p:nvPr/>
              </p:nvCxnSpPr>
              <p:spPr>
                <a:xfrm>
                  <a:off x="1594471" y="1597889"/>
                  <a:ext cx="0" cy="183269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8114539-BE88-5B3C-DA2B-15B02911FFCF}"/>
                  </a:ext>
                </a:extLst>
              </p:cNvPr>
              <p:cNvCxnSpPr/>
              <p:nvPr/>
            </p:nvCxnSpPr>
            <p:spPr>
              <a:xfrm>
                <a:off x="1515694" y="3429000"/>
                <a:ext cx="78777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722157F-80CA-CF86-BCBE-0737660A9DCA}"/>
                  </a:ext>
                </a:extLst>
              </p:cNvPr>
              <p:cNvCxnSpPr/>
              <p:nvPr/>
            </p:nvCxnSpPr>
            <p:spPr>
              <a:xfrm>
                <a:off x="1515693" y="1597889"/>
                <a:ext cx="78777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4B83B96-F271-41C3-07C4-91BF35553BB5}"/>
                </a:ext>
              </a:extLst>
            </p:cNvPr>
            <p:cNvCxnSpPr>
              <a:cxnSpLocks/>
            </p:cNvCxnSpPr>
            <p:nvPr/>
          </p:nvCxnSpPr>
          <p:spPr>
            <a:xfrm>
              <a:off x="6390720" y="962824"/>
              <a:ext cx="0" cy="24655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E47C07C-C3DD-C41A-33DA-437AFECC9DB6}"/>
                </a:ext>
              </a:extLst>
            </p:cNvPr>
            <p:cNvCxnSpPr>
              <a:cxnSpLocks/>
            </p:cNvCxnSpPr>
            <p:nvPr/>
          </p:nvCxnSpPr>
          <p:spPr>
            <a:xfrm>
              <a:off x="6651145" y="962824"/>
              <a:ext cx="0" cy="246557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8BA2D5C-0708-AAF9-76A4-0909516C4802}"/>
                </a:ext>
              </a:extLst>
            </p:cNvPr>
            <p:cNvSpPr txBox="1"/>
            <p:nvPr/>
          </p:nvSpPr>
          <p:spPr>
            <a:xfrm>
              <a:off x="1460479" y="5673579"/>
              <a:ext cx="1263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EXIT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02A4B95-BB6D-42A1-5C74-144BEB3C6ED8}"/>
                </a:ext>
              </a:extLst>
            </p:cNvPr>
            <p:cNvGrpSpPr/>
            <p:nvPr/>
          </p:nvGrpSpPr>
          <p:grpSpPr>
            <a:xfrm rot="5400000">
              <a:off x="3599215" y="5413615"/>
              <a:ext cx="70804" cy="1063533"/>
              <a:chOff x="1515694" y="1597889"/>
              <a:chExt cx="78777" cy="1832695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B33C433-1C67-4CA0-868F-0AFF0909DB47}"/>
                  </a:ext>
                </a:extLst>
              </p:cNvPr>
              <p:cNvCxnSpPr/>
              <p:nvPr/>
            </p:nvCxnSpPr>
            <p:spPr>
              <a:xfrm>
                <a:off x="1515694" y="1597889"/>
                <a:ext cx="0" cy="183269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E02215C1-C937-AFBC-DD46-2731FC5A79DD}"/>
                  </a:ext>
                </a:extLst>
              </p:cNvPr>
              <p:cNvCxnSpPr/>
              <p:nvPr/>
            </p:nvCxnSpPr>
            <p:spPr>
              <a:xfrm>
                <a:off x="1594471" y="1597889"/>
                <a:ext cx="0" cy="183269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1CD72C3-AC0F-AC5E-D56C-EB8E225BAF46}"/>
                </a:ext>
              </a:extLst>
            </p:cNvPr>
            <p:cNvCxnSpPr/>
            <p:nvPr/>
          </p:nvCxnSpPr>
          <p:spPr>
            <a:xfrm rot="5400000">
              <a:off x="3068368" y="5945382"/>
              <a:ext cx="7080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8A9DD9-6914-F3EC-DBE5-5055063719EF}"/>
                </a:ext>
              </a:extLst>
            </p:cNvPr>
            <p:cNvSpPr txBox="1"/>
            <p:nvPr/>
          </p:nvSpPr>
          <p:spPr>
            <a:xfrm>
              <a:off x="8012588" y="4461000"/>
              <a:ext cx="1347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SENSORS: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42E5538-1151-EB9A-C7F4-9CF0B7EBDFE0}"/>
                </a:ext>
              </a:extLst>
            </p:cNvPr>
            <p:cNvSpPr txBox="1"/>
            <p:nvPr/>
          </p:nvSpPr>
          <p:spPr>
            <a:xfrm>
              <a:off x="7473554" y="4953719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61F9D9-5FAA-74EB-0F70-E636F45B36C3}"/>
                </a:ext>
              </a:extLst>
            </p:cNvPr>
            <p:cNvSpPr txBox="1"/>
            <p:nvPr/>
          </p:nvSpPr>
          <p:spPr>
            <a:xfrm>
              <a:off x="7773351" y="4899003"/>
              <a:ext cx="2414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TEMPERATURE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79FE1E-E11F-EC19-711B-DC17A15E9110}"/>
                </a:ext>
              </a:extLst>
            </p:cNvPr>
            <p:cNvSpPr txBox="1"/>
            <p:nvPr/>
          </p:nvSpPr>
          <p:spPr>
            <a:xfrm>
              <a:off x="7784635" y="5286310"/>
              <a:ext cx="2414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PRESSURE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1CF126-0CF1-8C71-61D8-1FB337F61A03}"/>
                </a:ext>
              </a:extLst>
            </p:cNvPr>
            <p:cNvSpPr txBox="1"/>
            <p:nvPr/>
          </p:nvSpPr>
          <p:spPr>
            <a:xfrm>
              <a:off x="7469896" y="5333263"/>
              <a:ext cx="246888" cy="24464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P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9B1646-03A5-1E67-5FB9-BEBB2E5A0A8B}"/>
                </a:ext>
              </a:extLst>
            </p:cNvPr>
            <p:cNvSpPr txBox="1"/>
            <p:nvPr/>
          </p:nvSpPr>
          <p:spPr>
            <a:xfrm>
              <a:off x="7469896" y="5711695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98835DF-3D07-2E85-727C-4715B12DC1CA}"/>
                </a:ext>
              </a:extLst>
            </p:cNvPr>
            <p:cNvSpPr txBox="1"/>
            <p:nvPr/>
          </p:nvSpPr>
          <p:spPr>
            <a:xfrm>
              <a:off x="7773351" y="5654349"/>
              <a:ext cx="2674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CO2, HUMIDITY, AND TEMP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33C62D-0E5F-732E-2FF0-7BA3B990C8D5}"/>
                </a:ext>
              </a:extLst>
            </p:cNvPr>
            <p:cNvSpPr txBox="1"/>
            <p:nvPr/>
          </p:nvSpPr>
          <p:spPr>
            <a:xfrm>
              <a:off x="7472944" y="6099002"/>
              <a:ext cx="246888" cy="2446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F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4DF8252-FC5D-6FEC-2FAB-CF6632346ED1}"/>
                </a:ext>
              </a:extLst>
            </p:cNvPr>
            <p:cNvSpPr txBox="1"/>
            <p:nvPr/>
          </p:nvSpPr>
          <p:spPr>
            <a:xfrm>
              <a:off x="7776399" y="6041656"/>
              <a:ext cx="2674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AIR FLOW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B3A53FF-3F9D-B728-93BC-060B58738366}"/>
                </a:ext>
              </a:extLst>
            </p:cNvPr>
            <p:cNvSpPr txBox="1"/>
            <p:nvPr/>
          </p:nvSpPr>
          <p:spPr>
            <a:xfrm>
              <a:off x="6560617" y="2087190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440E4F-6313-D7D4-4CA6-7F1671A94263}"/>
                </a:ext>
              </a:extLst>
            </p:cNvPr>
            <p:cNvSpPr txBox="1"/>
            <p:nvPr/>
          </p:nvSpPr>
          <p:spPr>
            <a:xfrm>
              <a:off x="6232467" y="2073144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F3D3B02-12D8-534D-CD8B-D4CEB63EFFE6}"/>
                </a:ext>
              </a:extLst>
            </p:cNvPr>
            <p:cNvSpPr txBox="1"/>
            <p:nvPr/>
          </p:nvSpPr>
          <p:spPr>
            <a:xfrm>
              <a:off x="6241434" y="3095394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90A34E-C53A-90CD-08CD-1A135F5B451E}"/>
                </a:ext>
              </a:extLst>
            </p:cNvPr>
            <p:cNvSpPr txBox="1"/>
            <p:nvPr/>
          </p:nvSpPr>
          <p:spPr>
            <a:xfrm>
              <a:off x="6241434" y="1030980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C844AEF-92C4-A764-82A1-D70B595DAE4A}"/>
                </a:ext>
              </a:extLst>
            </p:cNvPr>
            <p:cNvSpPr txBox="1"/>
            <p:nvPr/>
          </p:nvSpPr>
          <p:spPr>
            <a:xfrm>
              <a:off x="6580167" y="3098306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F57842-ECA8-6219-B0B3-86A53ED1885E}"/>
                </a:ext>
              </a:extLst>
            </p:cNvPr>
            <p:cNvSpPr txBox="1"/>
            <p:nvPr/>
          </p:nvSpPr>
          <p:spPr>
            <a:xfrm>
              <a:off x="6578755" y="1030980"/>
              <a:ext cx="216103" cy="23437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AA21E71-5D40-06D2-95A1-F9DF01413A4F}"/>
                </a:ext>
              </a:extLst>
            </p:cNvPr>
            <p:cNvSpPr txBox="1"/>
            <p:nvPr/>
          </p:nvSpPr>
          <p:spPr>
            <a:xfrm>
              <a:off x="6662775" y="1781792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81FC4A5-7897-FB9F-12EA-0A84B30BB9B2}"/>
                </a:ext>
              </a:extLst>
            </p:cNvPr>
            <p:cNvSpPr txBox="1"/>
            <p:nvPr/>
          </p:nvSpPr>
          <p:spPr>
            <a:xfrm>
              <a:off x="6153830" y="1781792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5B896C4-26B6-B934-B167-FF010603CE5E}"/>
                </a:ext>
              </a:extLst>
            </p:cNvPr>
            <p:cNvSpPr txBox="1"/>
            <p:nvPr/>
          </p:nvSpPr>
          <p:spPr>
            <a:xfrm>
              <a:off x="5752011" y="1347157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12BDDA9-D65A-E508-CA03-E1D0DA453A12}"/>
                </a:ext>
              </a:extLst>
            </p:cNvPr>
            <p:cNvSpPr txBox="1"/>
            <p:nvPr/>
          </p:nvSpPr>
          <p:spPr>
            <a:xfrm>
              <a:off x="7109026" y="1384833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6489C36-84E4-21D5-29E5-2083037A1494}"/>
                </a:ext>
              </a:extLst>
            </p:cNvPr>
            <p:cNvSpPr txBox="1"/>
            <p:nvPr/>
          </p:nvSpPr>
          <p:spPr>
            <a:xfrm>
              <a:off x="8095558" y="2322033"/>
              <a:ext cx="246888" cy="2446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F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75FBE70-F0D9-5877-7B7C-4C264AD101BE}"/>
                </a:ext>
              </a:extLst>
            </p:cNvPr>
            <p:cNvSpPr txBox="1"/>
            <p:nvPr/>
          </p:nvSpPr>
          <p:spPr>
            <a:xfrm>
              <a:off x="4638557" y="2331838"/>
              <a:ext cx="246888" cy="2446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F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A43A65D-65CC-094D-AFDC-F0B7119E5897}"/>
                </a:ext>
              </a:extLst>
            </p:cNvPr>
            <p:cNvSpPr txBox="1"/>
            <p:nvPr/>
          </p:nvSpPr>
          <p:spPr>
            <a:xfrm>
              <a:off x="5680829" y="2679301"/>
              <a:ext cx="246888" cy="24464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P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21C48B-7A1E-79C5-CE18-7B7C4C85FE24}"/>
                </a:ext>
              </a:extLst>
            </p:cNvPr>
            <p:cNvSpPr txBox="1"/>
            <p:nvPr/>
          </p:nvSpPr>
          <p:spPr>
            <a:xfrm>
              <a:off x="1958397" y="6011021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C916FEF-E732-6CA6-9617-A8812010A4C3}"/>
              </a:ext>
            </a:extLst>
          </p:cNvPr>
          <p:cNvSpPr txBox="1"/>
          <p:nvPr/>
        </p:nvSpPr>
        <p:spPr>
          <a:xfrm>
            <a:off x="405792" y="3235234"/>
            <a:ext cx="368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HOW MUCH VACUUM CAN WE ACHIEVE?</a:t>
            </a:r>
          </a:p>
        </p:txBody>
      </p:sp>
    </p:spTree>
    <p:extLst>
      <p:ext uri="{BB962C8B-B14F-4D97-AF65-F5344CB8AC3E}">
        <p14:creationId xmlns:p14="http://schemas.microsoft.com/office/powerpoint/2010/main" val="1298717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FC6A0E-8FD5-F274-B580-A18A66AD5C37}"/>
              </a:ext>
            </a:extLst>
          </p:cNvPr>
          <p:cNvSpPr txBox="1"/>
          <p:nvPr/>
        </p:nvSpPr>
        <p:spPr>
          <a:xfrm>
            <a:off x="3723372" y="-59110"/>
            <a:ext cx="49126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>
                <a:solidFill>
                  <a:schemeClr val="accent6">
                    <a:lumMod val="50000"/>
                  </a:schemeClr>
                </a:solidFill>
              </a:rPr>
              <a:t>EPIPHYTE 1.0 FINAL DESIGN:</a:t>
            </a:r>
          </a:p>
          <a:p>
            <a:pPr algn="ctr"/>
            <a:r>
              <a:rPr lang="en-US" sz="3200" i="1">
                <a:solidFill>
                  <a:schemeClr val="accent6">
                    <a:lumMod val="50000"/>
                  </a:schemeClr>
                </a:solidFill>
              </a:rPr>
              <a:t>FULL AUTO CAPTURE CYCLE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D505A8A-E1A3-AFAA-1612-C60D17B615D9}"/>
              </a:ext>
            </a:extLst>
          </p:cNvPr>
          <p:cNvGrpSpPr/>
          <p:nvPr/>
        </p:nvGrpSpPr>
        <p:grpSpPr>
          <a:xfrm>
            <a:off x="1447800" y="1167266"/>
            <a:ext cx="8990293" cy="5686665"/>
            <a:chOff x="1460479" y="781763"/>
            <a:chExt cx="8990293" cy="568666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4B18C7-DA35-6339-3C44-F13D86A5DAFD}"/>
                </a:ext>
              </a:extLst>
            </p:cNvPr>
            <p:cNvGrpSpPr/>
            <p:nvPr/>
          </p:nvGrpSpPr>
          <p:grpSpPr>
            <a:xfrm>
              <a:off x="1460479" y="781763"/>
              <a:ext cx="8409280" cy="5686665"/>
              <a:chOff x="1460479" y="781763"/>
              <a:chExt cx="8409280" cy="5686665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BCB646D7-A98C-8259-2E7E-B936A67C540A}"/>
                  </a:ext>
                </a:extLst>
              </p:cNvPr>
              <p:cNvGrpSpPr/>
              <p:nvPr/>
            </p:nvGrpSpPr>
            <p:grpSpPr>
              <a:xfrm rot="1972544">
                <a:off x="4128770" y="4198751"/>
                <a:ext cx="67309" cy="145980"/>
                <a:chOff x="1515693" y="1597889"/>
                <a:chExt cx="78778" cy="1832695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F866342-2E9F-AC19-F189-269CDC70C3EC}"/>
                    </a:ext>
                  </a:extLst>
                </p:cNvPr>
                <p:cNvGrpSpPr/>
                <p:nvPr/>
              </p:nvGrpSpPr>
              <p:grpSpPr>
                <a:xfrm>
                  <a:off x="1515694" y="1597889"/>
                  <a:ext cx="78777" cy="1832695"/>
                  <a:chOff x="1515694" y="1597889"/>
                  <a:chExt cx="78777" cy="1832695"/>
                </a:xfrm>
              </p:grpSpPr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1D3B6C04-F7E0-611A-D55B-90291564F64C}"/>
                      </a:ext>
                    </a:extLst>
                  </p:cNvPr>
                  <p:cNvCxnSpPr/>
                  <p:nvPr/>
                </p:nvCxnSpPr>
                <p:spPr>
                  <a:xfrm>
                    <a:off x="1515694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193D1994-0E9C-8794-8ECB-DC9250264027}"/>
                      </a:ext>
                    </a:extLst>
                  </p:cNvPr>
                  <p:cNvCxnSpPr/>
                  <p:nvPr/>
                </p:nvCxnSpPr>
                <p:spPr>
                  <a:xfrm>
                    <a:off x="1594471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2A19054F-9E8B-1D04-A278-40DB899C9A9A}"/>
                    </a:ext>
                  </a:extLst>
                </p:cNvPr>
                <p:cNvCxnSpPr/>
                <p:nvPr/>
              </p:nvCxnSpPr>
              <p:spPr>
                <a:xfrm>
                  <a:off x="1515694" y="3429000"/>
                  <a:ext cx="78777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DA7BA454-4F0C-0AC0-36F0-2638CCED51D0}"/>
                    </a:ext>
                  </a:extLst>
                </p:cNvPr>
                <p:cNvCxnSpPr/>
                <p:nvPr/>
              </p:nvCxnSpPr>
              <p:spPr>
                <a:xfrm>
                  <a:off x="1515693" y="1597889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1A46954-347D-5B58-5675-260851B38791}"/>
                  </a:ext>
                </a:extLst>
              </p:cNvPr>
              <p:cNvGrpSpPr/>
              <p:nvPr/>
            </p:nvGrpSpPr>
            <p:grpSpPr>
              <a:xfrm>
                <a:off x="3291992" y="781763"/>
                <a:ext cx="6469512" cy="2842265"/>
                <a:chOff x="2286000" y="685800"/>
                <a:chExt cx="8029074" cy="3429000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9761AFD-58EF-33EB-2A69-E2375FF79029}"/>
                    </a:ext>
                  </a:extLst>
                </p:cNvPr>
                <p:cNvGrpSpPr/>
                <p:nvPr/>
              </p:nvGrpSpPr>
              <p:grpSpPr>
                <a:xfrm>
                  <a:off x="2286000" y="685800"/>
                  <a:ext cx="3962400" cy="3429000"/>
                  <a:chOff x="2286000" y="685800"/>
                  <a:chExt cx="2895600" cy="3429000"/>
                </a:xfrm>
              </p:grpSpPr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DDE203AB-3E57-F66E-F3B6-B4BE2EA64CF8}"/>
                      </a:ext>
                    </a:extLst>
                  </p:cNvPr>
                  <p:cNvGrpSpPr/>
                  <p:nvPr/>
                </p:nvGrpSpPr>
                <p:grpSpPr>
                  <a:xfrm>
                    <a:off x="2286000" y="685800"/>
                    <a:ext cx="2895600" cy="1257300"/>
                    <a:chOff x="2286000" y="685800"/>
                    <a:chExt cx="2895600" cy="1257300"/>
                  </a:xfrm>
                </p:grpSpPr>
                <p:cxnSp>
                  <p:nvCxnSpPr>
                    <p:cNvPr id="5" name="Straight Connector 4">
                      <a:extLst>
                        <a:ext uri="{FF2B5EF4-FFF2-40B4-BE49-F238E27FC236}">
                          <a16:creationId xmlns:a16="http://schemas.microsoft.com/office/drawing/2014/main" id="{3D24AF17-8B1C-A651-3887-371189AB130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810000" y="685800"/>
                      <a:ext cx="1371600" cy="125730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" name="Straight Connector 6">
                      <a:extLst>
                        <a:ext uri="{FF2B5EF4-FFF2-40B4-BE49-F238E27FC236}">
                          <a16:creationId xmlns:a16="http://schemas.microsoft.com/office/drawing/2014/main" id="{F58A692F-387B-BEE7-2D5F-8369E9F2634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86000" y="1943100"/>
                      <a:ext cx="1524000" cy="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2075A3EA-37DA-1A66-7D31-B15CB4F0B588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2286000" y="2857500"/>
                    <a:ext cx="2895600" cy="1257300"/>
                    <a:chOff x="2286000" y="685800"/>
                    <a:chExt cx="2895600" cy="1257300"/>
                  </a:xfrm>
                </p:grpSpPr>
                <p:cxnSp>
                  <p:nvCxnSpPr>
                    <p:cNvPr id="14" name="Straight Connector 13">
                      <a:extLst>
                        <a:ext uri="{FF2B5EF4-FFF2-40B4-BE49-F238E27FC236}">
                          <a16:creationId xmlns:a16="http://schemas.microsoft.com/office/drawing/2014/main" id="{8E6ED62D-AA4D-61A1-546A-27E032648E5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810000" y="685800"/>
                      <a:ext cx="1371600" cy="125730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" name="Straight Connector 14">
                      <a:extLst>
                        <a:ext uri="{FF2B5EF4-FFF2-40B4-BE49-F238E27FC236}">
                          <a16:creationId xmlns:a16="http://schemas.microsoft.com/office/drawing/2014/main" id="{339523AF-6032-CB4F-64E8-8762C7FD1C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86000" y="1943100"/>
                      <a:ext cx="1524000" cy="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34F945E7-4003-1692-615F-37A8F82CFBDF}"/>
                    </a:ext>
                  </a:extLst>
                </p:cNvPr>
                <p:cNvGrpSpPr/>
                <p:nvPr/>
              </p:nvGrpSpPr>
              <p:grpSpPr>
                <a:xfrm flipH="1">
                  <a:off x="6352674" y="685800"/>
                  <a:ext cx="3962400" cy="3429000"/>
                  <a:chOff x="2286000" y="685800"/>
                  <a:chExt cx="2895600" cy="3429000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29629B05-5934-727A-C8DF-E3DAA1B09D45}"/>
                      </a:ext>
                    </a:extLst>
                  </p:cNvPr>
                  <p:cNvGrpSpPr/>
                  <p:nvPr/>
                </p:nvGrpSpPr>
                <p:grpSpPr>
                  <a:xfrm>
                    <a:off x="2286000" y="685800"/>
                    <a:ext cx="2895600" cy="1257300"/>
                    <a:chOff x="2286000" y="685800"/>
                    <a:chExt cx="2895600" cy="1257300"/>
                  </a:xfrm>
                </p:grpSpPr>
                <p:cxnSp>
                  <p:nvCxnSpPr>
                    <p:cNvPr id="22" name="Straight Connector 21">
                      <a:extLst>
                        <a:ext uri="{FF2B5EF4-FFF2-40B4-BE49-F238E27FC236}">
                          <a16:creationId xmlns:a16="http://schemas.microsoft.com/office/drawing/2014/main" id="{CDCB5FBC-E95F-580A-A3AD-587C773F88B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810000" y="685800"/>
                      <a:ext cx="1371600" cy="125730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>
                      <a:extLst>
                        <a:ext uri="{FF2B5EF4-FFF2-40B4-BE49-F238E27FC236}">
                          <a16:creationId xmlns:a16="http://schemas.microsoft.com/office/drawing/2014/main" id="{955827F3-4318-0AAA-394B-B6C8ED39BB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86000" y="1943100"/>
                      <a:ext cx="1524000" cy="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60EF2E68-221A-8978-7BF5-61B528EA4313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2286000" y="2857500"/>
                    <a:ext cx="2895600" cy="1257300"/>
                    <a:chOff x="2286000" y="685800"/>
                    <a:chExt cx="2895600" cy="1257300"/>
                  </a:xfrm>
                </p:grpSpPr>
                <p:cxnSp>
                  <p:nvCxnSpPr>
                    <p:cNvPr id="20" name="Straight Connector 19">
                      <a:extLst>
                        <a:ext uri="{FF2B5EF4-FFF2-40B4-BE49-F238E27FC236}">
                          <a16:creationId xmlns:a16="http://schemas.microsoft.com/office/drawing/2014/main" id="{D4828D7B-58BB-6121-FBCC-A312332C36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810000" y="685800"/>
                      <a:ext cx="1371600" cy="125730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" name="Straight Connector 20">
                      <a:extLst>
                        <a:ext uri="{FF2B5EF4-FFF2-40B4-BE49-F238E27FC236}">
                          <a16:creationId xmlns:a16="http://schemas.microsoft.com/office/drawing/2014/main" id="{F7BDCB9F-A205-B82C-4999-B94E918664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286000" y="1943100"/>
                      <a:ext cx="1524000" cy="0"/>
                    </a:xfrm>
                    <a:prstGeom prst="line">
                      <a:avLst/>
                    </a:prstGeom>
                    <a:ln w="3810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F069828-62CD-8B10-F953-DAD58BD6D84F}"/>
                    </a:ext>
                  </a:extLst>
                </p:cNvPr>
                <p:cNvSpPr/>
                <p:nvPr/>
              </p:nvSpPr>
              <p:spPr>
                <a:xfrm>
                  <a:off x="6248400" y="685800"/>
                  <a:ext cx="104274" cy="342899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Flowchart: Summing Junction 26">
                <a:extLst>
                  <a:ext uri="{FF2B5EF4-FFF2-40B4-BE49-F238E27FC236}">
                    <a16:creationId xmlns:a16="http://schemas.microsoft.com/office/drawing/2014/main" id="{E7B10A15-5BC5-E56C-A06D-5A014E84C54B}"/>
                  </a:ext>
                </a:extLst>
              </p:cNvPr>
              <p:cNvSpPr/>
              <p:nvPr/>
            </p:nvSpPr>
            <p:spPr>
              <a:xfrm>
                <a:off x="3291992" y="1823928"/>
                <a:ext cx="447912" cy="757936"/>
              </a:xfrm>
              <a:prstGeom prst="flowChartSummingJunction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lowchart: Summing Junction 27">
                <a:extLst>
                  <a:ext uri="{FF2B5EF4-FFF2-40B4-BE49-F238E27FC236}">
                    <a16:creationId xmlns:a16="http://schemas.microsoft.com/office/drawing/2014/main" id="{E64DE9B7-685A-9B9A-AD1C-381D08DCD7FA}"/>
                  </a:ext>
                </a:extLst>
              </p:cNvPr>
              <p:cNvSpPr/>
              <p:nvPr/>
            </p:nvSpPr>
            <p:spPr>
              <a:xfrm>
                <a:off x="9319190" y="1837624"/>
                <a:ext cx="447912" cy="757936"/>
              </a:xfrm>
              <a:prstGeom prst="flowChartSummingJunction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19664AC-41A6-9F00-D2D1-ADD6A43A71F5}"/>
                  </a:ext>
                </a:extLst>
              </p:cNvPr>
              <p:cNvGrpSpPr/>
              <p:nvPr/>
            </p:nvGrpSpPr>
            <p:grpSpPr>
              <a:xfrm>
                <a:off x="4170636" y="2182350"/>
                <a:ext cx="707489" cy="41092"/>
                <a:chOff x="2879403" y="2053591"/>
                <a:chExt cx="828040" cy="45719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A73B9FEE-9804-3D55-6507-FD0413A3E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>
                  <a:off x="3293423" y="1670050"/>
                  <a:ext cx="0" cy="82804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B6CB80F-9DD8-3D67-907F-3CFBA203EEFC}"/>
                    </a:ext>
                  </a:extLst>
                </p:cNvPr>
                <p:cNvSpPr/>
                <p:nvPr/>
              </p:nvSpPr>
              <p:spPr>
                <a:xfrm>
                  <a:off x="3270563" y="2053591"/>
                  <a:ext cx="45719" cy="45719"/>
                </a:xfrm>
                <a:prstGeom prst="ellipse">
                  <a:avLst/>
                </a:prstGeom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6FF5396-648D-9D9C-264E-3B9E6BB13797}"/>
                  </a:ext>
                </a:extLst>
              </p:cNvPr>
              <p:cNvSpPr/>
              <p:nvPr/>
            </p:nvSpPr>
            <p:spPr>
              <a:xfrm>
                <a:off x="8486036" y="2168652"/>
                <a:ext cx="39063" cy="41092"/>
              </a:xfrm>
              <a:prstGeom prst="ellipse">
                <a:avLst/>
              </a:prstGeom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18B8B57-0907-2A55-A878-86F4E431730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5400000">
                <a:off x="3723815" y="4928350"/>
                <a:ext cx="816749" cy="399731"/>
                <a:chOff x="2927663" y="4343389"/>
                <a:chExt cx="1776085" cy="914400"/>
              </a:xfrm>
            </p:grpSpPr>
            <p:sp>
              <p:nvSpPr>
                <p:cNvPr id="37" name="Flowchart: Summing Junction 36">
                  <a:extLst>
                    <a:ext uri="{FF2B5EF4-FFF2-40B4-BE49-F238E27FC236}">
                      <a16:creationId xmlns:a16="http://schemas.microsoft.com/office/drawing/2014/main" id="{E8B167D3-CCAF-1D6B-F46A-891BD1ECBE84}"/>
                    </a:ext>
                  </a:extLst>
                </p:cNvPr>
                <p:cNvSpPr/>
                <p:nvPr/>
              </p:nvSpPr>
              <p:spPr>
                <a:xfrm>
                  <a:off x="3361524" y="4343389"/>
                  <a:ext cx="914400" cy="914400"/>
                </a:xfrm>
                <a:prstGeom prst="flowChartSummingJunction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9146825-9616-239B-5324-3F3F79777689}"/>
                    </a:ext>
                  </a:extLst>
                </p:cNvPr>
                <p:cNvSpPr/>
                <p:nvPr/>
              </p:nvSpPr>
              <p:spPr>
                <a:xfrm>
                  <a:off x="2933700" y="4343400"/>
                  <a:ext cx="1770048" cy="914389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6184E808-83B6-83F2-CF55-DCAAF76C686B}"/>
                    </a:ext>
                  </a:extLst>
                </p:cNvPr>
                <p:cNvCxnSpPr>
                  <a:cxnSpLocks/>
                  <a:endCxn id="37" idx="2"/>
                </p:cNvCxnSpPr>
                <p:nvPr/>
              </p:nvCxnSpPr>
              <p:spPr>
                <a:xfrm>
                  <a:off x="2927663" y="4800589"/>
                  <a:ext cx="433861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8E522003-CE4A-24CD-A68E-FCE5E6170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9887" y="4800589"/>
                  <a:ext cx="433861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BAEAFDDA-3CE4-2B9E-75A6-9220FE7E631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7561170">
                <a:off x="4157776" y="4053316"/>
                <a:ext cx="159465" cy="195312"/>
                <a:chOff x="2438400" y="3429000"/>
                <a:chExt cx="620992" cy="800094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3C8727E-75BE-EA11-B7E6-660084E7E621}"/>
                    </a:ext>
                  </a:extLst>
                </p:cNvPr>
                <p:cNvSpPr/>
                <p:nvPr/>
              </p:nvSpPr>
              <p:spPr>
                <a:xfrm>
                  <a:off x="2438400" y="3429000"/>
                  <a:ext cx="304800" cy="8000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FB5B907-5562-9F52-3201-082E182F6F2C}"/>
                    </a:ext>
                  </a:extLst>
                </p:cNvPr>
                <p:cNvSpPr/>
                <p:nvPr/>
              </p:nvSpPr>
              <p:spPr>
                <a:xfrm>
                  <a:off x="2754592" y="3429000"/>
                  <a:ext cx="304800" cy="8000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49A971E-13FE-51E8-F7D5-F07D87CB51CA}"/>
                  </a:ext>
                </a:extLst>
              </p:cNvPr>
              <p:cNvSpPr/>
              <p:nvPr/>
            </p:nvSpPr>
            <p:spPr>
              <a:xfrm>
                <a:off x="5347015" y="4275873"/>
                <a:ext cx="1906190" cy="2087687"/>
              </a:xfrm>
              <a:prstGeom prst="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51F5845-09F2-D817-6EDA-91F71454ED5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2945901" y="5836198"/>
                <a:ext cx="151591" cy="205458"/>
                <a:chOff x="2438400" y="3429000"/>
                <a:chExt cx="620992" cy="800094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5464EADD-2FE8-313B-5EE8-A423048C63C0}"/>
                    </a:ext>
                  </a:extLst>
                </p:cNvPr>
                <p:cNvSpPr/>
                <p:nvPr/>
              </p:nvSpPr>
              <p:spPr>
                <a:xfrm>
                  <a:off x="2438400" y="3429000"/>
                  <a:ext cx="304800" cy="8000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3A5C312-5DA6-67D3-4346-213517F13103}"/>
                    </a:ext>
                  </a:extLst>
                </p:cNvPr>
                <p:cNvSpPr/>
                <p:nvPr/>
              </p:nvSpPr>
              <p:spPr>
                <a:xfrm>
                  <a:off x="2754592" y="3429000"/>
                  <a:ext cx="304800" cy="80009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" name="Cloud 83">
                <a:extLst>
                  <a:ext uri="{FF2B5EF4-FFF2-40B4-BE49-F238E27FC236}">
                    <a16:creationId xmlns:a16="http://schemas.microsoft.com/office/drawing/2014/main" id="{341A942F-95AD-E968-15CC-30A79D270F6B}"/>
                  </a:ext>
                </a:extLst>
              </p:cNvPr>
              <p:cNvSpPr/>
              <p:nvPr/>
            </p:nvSpPr>
            <p:spPr>
              <a:xfrm>
                <a:off x="1625046" y="5406878"/>
                <a:ext cx="896891" cy="1061550"/>
              </a:xfrm>
              <a:prstGeom prst="clou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309194F-434C-64D5-D935-CB663926FEAA}"/>
                  </a:ext>
                </a:extLst>
              </p:cNvPr>
              <p:cNvSpPr txBox="1"/>
              <p:nvPr/>
            </p:nvSpPr>
            <p:spPr>
              <a:xfrm>
                <a:off x="3143403" y="1507157"/>
                <a:ext cx="756173" cy="3319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FAN 1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1AF89087-878C-57CA-F879-FC956B16D092}"/>
                  </a:ext>
                </a:extLst>
              </p:cNvPr>
              <p:cNvSpPr txBox="1"/>
              <p:nvPr/>
            </p:nvSpPr>
            <p:spPr>
              <a:xfrm>
                <a:off x="3816694" y="1507157"/>
                <a:ext cx="1176118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DAMPER 1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A9C7262-60DA-05F2-E9C8-EDF836D900B8}"/>
                  </a:ext>
                </a:extLst>
              </p:cNvPr>
              <p:cNvSpPr txBox="1"/>
              <p:nvPr/>
            </p:nvSpPr>
            <p:spPr>
              <a:xfrm>
                <a:off x="8060683" y="1507157"/>
                <a:ext cx="1176119" cy="3693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DAMPER 2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5B63236A-7DA0-5F8D-4794-FDB55BA9F509}"/>
                  </a:ext>
                </a:extLst>
              </p:cNvPr>
              <p:cNvSpPr txBox="1"/>
              <p:nvPr/>
            </p:nvSpPr>
            <p:spPr>
              <a:xfrm>
                <a:off x="9113586" y="1507157"/>
                <a:ext cx="756173" cy="3319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FAN 2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8173194-30B3-0212-9FED-4BE0116BA27A}"/>
                  </a:ext>
                </a:extLst>
              </p:cNvPr>
              <p:cNvSpPr txBox="1"/>
              <p:nvPr/>
            </p:nvSpPr>
            <p:spPr>
              <a:xfrm>
                <a:off x="3562426" y="3871835"/>
                <a:ext cx="756173" cy="33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SV1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2B4EBDF-1667-557C-8D41-1F07F030C1A2}"/>
                  </a:ext>
                </a:extLst>
              </p:cNvPr>
              <p:cNvSpPr txBox="1"/>
              <p:nvPr/>
            </p:nvSpPr>
            <p:spPr>
              <a:xfrm>
                <a:off x="4430694" y="5541393"/>
                <a:ext cx="756173" cy="33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SV2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DCF5C148-CD4E-0D81-5B8C-D21356462DEB}"/>
                  </a:ext>
                </a:extLst>
              </p:cNvPr>
              <p:cNvSpPr txBox="1"/>
              <p:nvPr/>
            </p:nvSpPr>
            <p:spPr>
              <a:xfrm>
                <a:off x="2640010" y="5526291"/>
                <a:ext cx="756173" cy="33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SV3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EBA5FEA-AFE9-087B-9A7E-2EF1F7DB39FD}"/>
                  </a:ext>
                </a:extLst>
              </p:cNvPr>
              <p:cNvSpPr txBox="1"/>
              <p:nvPr/>
            </p:nvSpPr>
            <p:spPr>
              <a:xfrm>
                <a:off x="5605802" y="4590229"/>
                <a:ext cx="13472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CO2 CAPTURE TANK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46B15317-2E29-22F6-3B8A-67F311A59F84}"/>
                  </a:ext>
                </a:extLst>
              </p:cNvPr>
              <p:cNvSpPr txBox="1"/>
              <p:nvPr/>
            </p:nvSpPr>
            <p:spPr>
              <a:xfrm>
                <a:off x="2733872" y="4902448"/>
                <a:ext cx="1347206" cy="33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VAC PUMP</a:t>
                </a: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9F420E4E-E984-5B96-8DCA-E087C014F0FF}"/>
                  </a:ext>
                </a:extLst>
              </p:cNvPr>
              <p:cNvCxnSpPr/>
              <p:nvPr/>
            </p:nvCxnSpPr>
            <p:spPr>
              <a:xfrm>
                <a:off x="3291992" y="1823927"/>
                <a:ext cx="0" cy="7716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B4731797-0D47-45E9-EB52-9A62E6F7C753}"/>
                  </a:ext>
                </a:extLst>
              </p:cNvPr>
              <p:cNvGrpSpPr/>
              <p:nvPr/>
            </p:nvGrpSpPr>
            <p:grpSpPr>
              <a:xfrm rot="1972544">
                <a:off x="4674150" y="2547060"/>
                <a:ext cx="67309" cy="1671524"/>
                <a:chOff x="1515693" y="1597889"/>
                <a:chExt cx="78778" cy="1832695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0D9D17C8-7967-40D9-9D22-CC36CE0C0867}"/>
                    </a:ext>
                  </a:extLst>
                </p:cNvPr>
                <p:cNvGrpSpPr/>
                <p:nvPr/>
              </p:nvGrpSpPr>
              <p:grpSpPr>
                <a:xfrm>
                  <a:off x="1515694" y="1597889"/>
                  <a:ext cx="78777" cy="1832695"/>
                  <a:chOff x="1515694" y="1597889"/>
                  <a:chExt cx="78777" cy="1832695"/>
                </a:xfrm>
              </p:grpSpPr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E7CCC113-6AC5-FFCB-E691-2AF3DFC7B76D}"/>
                      </a:ext>
                    </a:extLst>
                  </p:cNvPr>
                  <p:cNvCxnSpPr/>
                  <p:nvPr/>
                </p:nvCxnSpPr>
                <p:spPr>
                  <a:xfrm>
                    <a:off x="1515694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5AF25F07-AD80-A4BD-2096-57CDC461B3AD}"/>
                      </a:ext>
                    </a:extLst>
                  </p:cNvPr>
                  <p:cNvCxnSpPr/>
                  <p:nvPr/>
                </p:nvCxnSpPr>
                <p:spPr>
                  <a:xfrm>
                    <a:off x="1594471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6658894-D263-8ECD-5057-A7EA435176EC}"/>
                    </a:ext>
                  </a:extLst>
                </p:cNvPr>
                <p:cNvCxnSpPr/>
                <p:nvPr/>
              </p:nvCxnSpPr>
              <p:spPr>
                <a:xfrm>
                  <a:off x="1515694" y="3429000"/>
                  <a:ext cx="78777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920892E1-C782-D9B7-B8EC-AFE4419DD3BB}"/>
                    </a:ext>
                  </a:extLst>
                </p:cNvPr>
                <p:cNvCxnSpPr/>
                <p:nvPr/>
              </p:nvCxnSpPr>
              <p:spPr>
                <a:xfrm>
                  <a:off x="1515693" y="1597889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DC1E5AFD-DB4E-E936-E999-BBB563258E55}"/>
                  </a:ext>
                </a:extLst>
              </p:cNvPr>
              <p:cNvGrpSpPr/>
              <p:nvPr/>
            </p:nvGrpSpPr>
            <p:grpSpPr>
              <a:xfrm>
                <a:off x="4095010" y="4309680"/>
                <a:ext cx="67309" cy="400814"/>
                <a:chOff x="1515693" y="1597889"/>
                <a:chExt cx="78778" cy="183269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10426612-4C0A-8D15-69AE-960883A6C59E}"/>
                    </a:ext>
                  </a:extLst>
                </p:cNvPr>
                <p:cNvGrpSpPr/>
                <p:nvPr/>
              </p:nvGrpSpPr>
              <p:grpSpPr>
                <a:xfrm>
                  <a:off x="1515694" y="1597889"/>
                  <a:ext cx="78777" cy="1832695"/>
                  <a:chOff x="1515694" y="1597889"/>
                  <a:chExt cx="78777" cy="1832695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49FFBCFF-B927-FC67-3B90-59054B910F6E}"/>
                      </a:ext>
                    </a:extLst>
                  </p:cNvPr>
                  <p:cNvCxnSpPr/>
                  <p:nvPr/>
                </p:nvCxnSpPr>
                <p:spPr>
                  <a:xfrm>
                    <a:off x="1515694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51E833B0-E8CB-2495-827D-229309146B93}"/>
                      </a:ext>
                    </a:extLst>
                  </p:cNvPr>
                  <p:cNvCxnSpPr/>
                  <p:nvPr/>
                </p:nvCxnSpPr>
                <p:spPr>
                  <a:xfrm>
                    <a:off x="1594471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F8A41C17-34DB-83CB-4CE7-B7CBA45780C1}"/>
                    </a:ext>
                  </a:extLst>
                </p:cNvPr>
                <p:cNvCxnSpPr/>
                <p:nvPr/>
              </p:nvCxnSpPr>
              <p:spPr>
                <a:xfrm>
                  <a:off x="1515694" y="3429000"/>
                  <a:ext cx="78777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8A1C7E0-1AA9-BD3D-6149-780AF9FF804B}"/>
                    </a:ext>
                  </a:extLst>
                </p:cNvPr>
                <p:cNvCxnSpPr/>
                <p:nvPr/>
              </p:nvCxnSpPr>
              <p:spPr>
                <a:xfrm>
                  <a:off x="1515693" y="1597889"/>
                  <a:ext cx="78777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2CA5773B-08AD-B6EF-20F6-4CFE458C6338}"/>
                  </a:ext>
                </a:extLst>
              </p:cNvPr>
              <p:cNvGrpSpPr/>
              <p:nvPr/>
            </p:nvGrpSpPr>
            <p:grpSpPr>
              <a:xfrm rot="5400000">
                <a:off x="4712663" y="3891005"/>
                <a:ext cx="70805" cy="1190084"/>
                <a:chOff x="1515693" y="1597889"/>
                <a:chExt cx="78778" cy="1832695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8EC9C42-1351-7E42-5E33-611A94B5DFF5}"/>
                    </a:ext>
                  </a:extLst>
                </p:cNvPr>
                <p:cNvGrpSpPr/>
                <p:nvPr/>
              </p:nvGrpSpPr>
              <p:grpSpPr>
                <a:xfrm>
                  <a:off x="1515694" y="1597889"/>
                  <a:ext cx="78777" cy="1832695"/>
                  <a:chOff x="1515694" y="1597889"/>
                  <a:chExt cx="78777" cy="1832695"/>
                </a:xfrm>
              </p:grpSpPr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E0AA194B-5F53-5B8D-8716-D8ECAAA61D9B}"/>
                      </a:ext>
                    </a:extLst>
                  </p:cNvPr>
                  <p:cNvCxnSpPr/>
                  <p:nvPr/>
                </p:nvCxnSpPr>
                <p:spPr>
                  <a:xfrm>
                    <a:off x="1515694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29F0C582-18FA-FBC3-616F-5F1F09A93E58}"/>
                      </a:ext>
                    </a:extLst>
                  </p:cNvPr>
                  <p:cNvCxnSpPr/>
                  <p:nvPr/>
                </p:nvCxnSpPr>
                <p:spPr>
                  <a:xfrm>
                    <a:off x="1594471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19284A59-0C19-491C-CAAC-8896AF91D2AF}"/>
                    </a:ext>
                  </a:extLst>
                </p:cNvPr>
                <p:cNvCxnSpPr/>
                <p:nvPr/>
              </p:nvCxnSpPr>
              <p:spPr>
                <a:xfrm>
                  <a:off x="1515694" y="3429000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D19D8C8-62FD-47BF-2131-636D4025BD4B}"/>
                    </a:ext>
                  </a:extLst>
                </p:cNvPr>
                <p:cNvCxnSpPr/>
                <p:nvPr/>
              </p:nvCxnSpPr>
              <p:spPr>
                <a:xfrm>
                  <a:off x="1515693" y="1597889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B62C259-81B1-31BD-B749-0B5BAF710F32}"/>
                  </a:ext>
                </a:extLst>
              </p:cNvPr>
              <p:cNvGrpSpPr/>
              <p:nvPr/>
            </p:nvGrpSpPr>
            <p:grpSpPr>
              <a:xfrm rot="5400000">
                <a:off x="3890056" y="5122773"/>
                <a:ext cx="70805" cy="1645216"/>
                <a:chOff x="1515693" y="1597889"/>
                <a:chExt cx="78778" cy="1832695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A02A4B95-BB6D-42A1-5C74-144BEB3C6ED8}"/>
                    </a:ext>
                  </a:extLst>
                </p:cNvPr>
                <p:cNvGrpSpPr/>
                <p:nvPr/>
              </p:nvGrpSpPr>
              <p:grpSpPr>
                <a:xfrm>
                  <a:off x="1515694" y="1597889"/>
                  <a:ext cx="78777" cy="1832695"/>
                  <a:chOff x="1515694" y="1597889"/>
                  <a:chExt cx="78777" cy="1832695"/>
                </a:xfrm>
              </p:grpSpPr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AB33C433-1C67-4CA0-868F-0AFF0909DB47}"/>
                      </a:ext>
                    </a:extLst>
                  </p:cNvPr>
                  <p:cNvCxnSpPr/>
                  <p:nvPr/>
                </p:nvCxnSpPr>
                <p:spPr>
                  <a:xfrm>
                    <a:off x="1515694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E02215C1-C937-AFBC-DD46-2731FC5A79DD}"/>
                      </a:ext>
                    </a:extLst>
                  </p:cNvPr>
                  <p:cNvCxnSpPr/>
                  <p:nvPr/>
                </p:nvCxnSpPr>
                <p:spPr>
                  <a:xfrm>
                    <a:off x="1594471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01CD72C3-AC0F-AC5E-D56C-EB8E225BAF46}"/>
                    </a:ext>
                  </a:extLst>
                </p:cNvPr>
                <p:cNvCxnSpPr/>
                <p:nvPr/>
              </p:nvCxnSpPr>
              <p:spPr>
                <a:xfrm>
                  <a:off x="1515694" y="3429000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8F6E4022-7C7C-A101-AE20-6B7C5D0292F3}"/>
                    </a:ext>
                  </a:extLst>
                </p:cNvPr>
                <p:cNvCxnSpPr/>
                <p:nvPr/>
              </p:nvCxnSpPr>
              <p:spPr>
                <a:xfrm>
                  <a:off x="1515693" y="1597889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8394E8A-01B0-5D2A-BAFC-C21F12DC848C}"/>
                  </a:ext>
                </a:extLst>
              </p:cNvPr>
              <p:cNvGrpSpPr/>
              <p:nvPr/>
            </p:nvGrpSpPr>
            <p:grpSpPr>
              <a:xfrm>
                <a:off x="4099076" y="5537203"/>
                <a:ext cx="67309" cy="394873"/>
                <a:chOff x="1515693" y="1597889"/>
                <a:chExt cx="78778" cy="1832695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8FD72044-6D07-99E1-BC1A-2B50A90188DA}"/>
                    </a:ext>
                  </a:extLst>
                </p:cNvPr>
                <p:cNvGrpSpPr/>
                <p:nvPr/>
              </p:nvGrpSpPr>
              <p:grpSpPr>
                <a:xfrm>
                  <a:off x="1515694" y="1597889"/>
                  <a:ext cx="78777" cy="1832695"/>
                  <a:chOff x="1515694" y="1597889"/>
                  <a:chExt cx="78777" cy="1832695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32487EE7-3031-07F2-72D8-30F2DEEA33D2}"/>
                      </a:ext>
                    </a:extLst>
                  </p:cNvPr>
                  <p:cNvCxnSpPr/>
                  <p:nvPr/>
                </p:nvCxnSpPr>
                <p:spPr>
                  <a:xfrm>
                    <a:off x="1515694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C930C17E-9D18-445B-E06E-EC0FBFB4E1B7}"/>
                      </a:ext>
                    </a:extLst>
                  </p:cNvPr>
                  <p:cNvCxnSpPr/>
                  <p:nvPr/>
                </p:nvCxnSpPr>
                <p:spPr>
                  <a:xfrm>
                    <a:off x="1594471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AD04D2A-08C0-1345-BB54-B2E69859CA85}"/>
                    </a:ext>
                  </a:extLst>
                </p:cNvPr>
                <p:cNvCxnSpPr/>
                <p:nvPr/>
              </p:nvCxnSpPr>
              <p:spPr>
                <a:xfrm>
                  <a:off x="1515694" y="3429000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0E8BE006-0631-DEB4-9742-F1C12BFAD8CE}"/>
                    </a:ext>
                  </a:extLst>
                </p:cNvPr>
                <p:cNvCxnSpPr/>
                <p:nvPr/>
              </p:nvCxnSpPr>
              <p:spPr>
                <a:xfrm>
                  <a:off x="1515693" y="1597889"/>
                  <a:ext cx="78777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03884FA-6BF0-D812-EB1D-1D28F452642A}"/>
                  </a:ext>
                </a:extLst>
              </p:cNvPr>
              <p:cNvGrpSpPr/>
              <p:nvPr/>
            </p:nvGrpSpPr>
            <p:grpSpPr>
              <a:xfrm rot="5400000">
                <a:off x="5085746" y="5717331"/>
                <a:ext cx="70805" cy="455738"/>
                <a:chOff x="1515693" y="1597889"/>
                <a:chExt cx="78778" cy="1832695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016FDF7C-52EA-E181-44F3-EAFEB2632640}"/>
                    </a:ext>
                  </a:extLst>
                </p:cNvPr>
                <p:cNvGrpSpPr/>
                <p:nvPr/>
              </p:nvGrpSpPr>
              <p:grpSpPr>
                <a:xfrm>
                  <a:off x="1515694" y="1597889"/>
                  <a:ext cx="78777" cy="1832695"/>
                  <a:chOff x="1515694" y="1597889"/>
                  <a:chExt cx="78777" cy="1832695"/>
                </a:xfrm>
              </p:grpSpPr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410359C-4009-4574-AB2A-6C739223C4EA}"/>
                      </a:ext>
                    </a:extLst>
                  </p:cNvPr>
                  <p:cNvCxnSpPr/>
                  <p:nvPr/>
                </p:nvCxnSpPr>
                <p:spPr>
                  <a:xfrm>
                    <a:off x="1515694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605BBE4B-C9E1-D972-BD9B-4CFD17C93E02}"/>
                      </a:ext>
                    </a:extLst>
                  </p:cNvPr>
                  <p:cNvCxnSpPr/>
                  <p:nvPr/>
                </p:nvCxnSpPr>
                <p:spPr>
                  <a:xfrm>
                    <a:off x="1594471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0696ABC8-CA27-5FCC-63A0-0C6D0B732A34}"/>
                    </a:ext>
                  </a:extLst>
                </p:cNvPr>
                <p:cNvCxnSpPr/>
                <p:nvPr/>
              </p:nvCxnSpPr>
              <p:spPr>
                <a:xfrm>
                  <a:off x="1515694" y="3429000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04CCBBF-AD10-FFF8-5D91-DC85B1E8AC27}"/>
                    </a:ext>
                  </a:extLst>
                </p:cNvPr>
                <p:cNvCxnSpPr/>
                <p:nvPr/>
              </p:nvCxnSpPr>
              <p:spPr>
                <a:xfrm>
                  <a:off x="1515693" y="1597889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66BF1066-43B6-D724-C687-F3D47E4D4A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4763737" y="5836197"/>
                <a:ext cx="151591" cy="205458"/>
                <a:chOff x="2438400" y="3429000"/>
                <a:chExt cx="620992" cy="800094"/>
              </a:xfrm>
              <a:solidFill>
                <a:schemeClr val="bg1"/>
              </a:solidFill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9DF1BC7-158E-01E1-54D3-3A2BC055E38F}"/>
                    </a:ext>
                  </a:extLst>
                </p:cNvPr>
                <p:cNvSpPr/>
                <p:nvPr/>
              </p:nvSpPr>
              <p:spPr>
                <a:xfrm>
                  <a:off x="2438400" y="3429000"/>
                  <a:ext cx="304800" cy="800094"/>
                </a:xfrm>
                <a:prstGeom prst="rect">
                  <a:avLst/>
                </a:prstGeom>
                <a:grp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ACD9AC2-4823-5FF1-133E-E2B482DC8836}"/>
                    </a:ext>
                  </a:extLst>
                </p:cNvPr>
                <p:cNvSpPr/>
                <p:nvPr/>
              </p:nvSpPr>
              <p:spPr>
                <a:xfrm>
                  <a:off x="2754592" y="3429000"/>
                  <a:ext cx="304800" cy="800094"/>
                </a:xfrm>
                <a:prstGeom prst="rect">
                  <a:avLst/>
                </a:prstGeom>
                <a:grp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72CF6AE9-7CBF-504C-4235-4B1DF282E880}"/>
                  </a:ext>
                </a:extLst>
              </p:cNvPr>
              <p:cNvGrpSpPr/>
              <p:nvPr/>
            </p:nvGrpSpPr>
            <p:grpSpPr>
              <a:xfrm rot="5400000">
                <a:off x="2689184" y="5716690"/>
                <a:ext cx="70805" cy="455738"/>
                <a:chOff x="1515693" y="1597889"/>
                <a:chExt cx="78778" cy="183269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5590DB8E-5B49-612E-15AE-080BBE54E122}"/>
                    </a:ext>
                  </a:extLst>
                </p:cNvPr>
                <p:cNvGrpSpPr/>
                <p:nvPr/>
              </p:nvGrpSpPr>
              <p:grpSpPr>
                <a:xfrm>
                  <a:off x="1515694" y="1597889"/>
                  <a:ext cx="78777" cy="1832695"/>
                  <a:chOff x="1515694" y="1597889"/>
                  <a:chExt cx="78777" cy="1832695"/>
                </a:xfrm>
              </p:grpSpPr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CADB40E-5EF6-7915-E386-8874638C7B3D}"/>
                      </a:ext>
                    </a:extLst>
                  </p:cNvPr>
                  <p:cNvCxnSpPr/>
                  <p:nvPr/>
                </p:nvCxnSpPr>
                <p:spPr>
                  <a:xfrm>
                    <a:off x="1515694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6582D786-B702-A5BC-7B10-0754C3FD5D1C}"/>
                      </a:ext>
                    </a:extLst>
                  </p:cNvPr>
                  <p:cNvCxnSpPr/>
                  <p:nvPr/>
                </p:nvCxnSpPr>
                <p:spPr>
                  <a:xfrm>
                    <a:off x="1594471" y="1597889"/>
                    <a:ext cx="0" cy="1832695"/>
                  </a:xfrm>
                  <a:prstGeom prst="line">
                    <a:avLst/>
                  </a:prstGeom>
                  <a:ln w="19050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8114539-BE88-5B3C-DA2B-15B02911FFCF}"/>
                    </a:ext>
                  </a:extLst>
                </p:cNvPr>
                <p:cNvCxnSpPr/>
                <p:nvPr/>
              </p:nvCxnSpPr>
              <p:spPr>
                <a:xfrm>
                  <a:off x="1515694" y="3429000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5722157F-80CA-CF86-BCBE-0737660A9DCA}"/>
                    </a:ext>
                  </a:extLst>
                </p:cNvPr>
                <p:cNvCxnSpPr/>
                <p:nvPr/>
              </p:nvCxnSpPr>
              <p:spPr>
                <a:xfrm>
                  <a:off x="1515693" y="1597889"/>
                  <a:ext cx="78777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BA41518-7B8F-C622-9147-05BD6A4502A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0800000">
                <a:off x="4725143" y="4383318"/>
                <a:ext cx="151591" cy="205458"/>
                <a:chOff x="2438400" y="3429000"/>
                <a:chExt cx="620992" cy="800094"/>
              </a:xfrm>
              <a:solidFill>
                <a:schemeClr val="bg1"/>
              </a:solidFill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F2B98FD0-C92F-DC7D-4D86-A5A1071FD1B5}"/>
                    </a:ext>
                  </a:extLst>
                </p:cNvPr>
                <p:cNvSpPr/>
                <p:nvPr/>
              </p:nvSpPr>
              <p:spPr>
                <a:xfrm>
                  <a:off x="2438400" y="3429000"/>
                  <a:ext cx="304800" cy="800094"/>
                </a:xfrm>
                <a:prstGeom prst="rect">
                  <a:avLst/>
                </a:prstGeom>
                <a:grp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A8E30070-0A20-7C59-CB1D-D637E422D801}"/>
                    </a:ext>
                  </a:extLst>
                </p:cNvPr>
                <p:cNvSpPr/>
                <p:nvPr/>
              </p:nvSpPr>
              <p:spPr>
                <a:xfrm>
                  <a:off x="2754592" y="3429000"/>
                  <a:ext cx="304800" cy="800094"/>
                </a:xfrm>
                <a:prstGeom prst="rect">
                  <a:avLst/>
                </a:prstGeom>
                <a:grp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B58DC9B-26FF-431F-0E37-85FDDE344889}"/>
                  </a:ext>
                </a:extLst>
              </p:cNvPr>
              <p:cNvSpPr txBox="1"/>
              <p:nvPr/>
            </p:nvSpPr>
            <p:spPr>
              <a:xfrm>
                <a:off x="4388500" y="4090488"/>
                <a:ext cx="756173" cy="33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SV4</a:t>
                </a: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B4B83B96-F271-41C3-07C4-91BF35553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0720" y="962824"/>
                <a:ext cx="0" cy="246557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E47C07C-C3DD-C41A-33DA-437AFECC9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1145" y="962824"/>
                <a:ext cx="0" cy="246557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8BA2D5C-0708-AAF9-76A4-0909516C4802}"/>
                  </a:ext>
                </a:extLst>
              </p:cNvPr>
              <p:cNvSpPr txBox="1"/>
              <p:nvPr/>
            </p:nvSpPr>
            <p:spPr>
              <a:xfrm>
                <a:off x="1460479" y="5673579"/>
                <a:ext cx="12639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EXIT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E50BA7-CD11-31C4-D1B5-55C476956C04}"/>
                </a:ext>
              </a:extLst>
            </p:cNvPr>
            <p:cNvSpPr txBox="1"/>
            <p:nvPr/>
          </p:nvSpPr>
          <p:spPr>
            <a:xfrm>
              <a:off x="6560617" y="2087190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201EA9-0FB8-70A2-D1A9-329D80EE07BF}"/>
                </a:ext>
              </a:extLst>
            </p:cNvPr>
            <p:cNvSpPr txBox="1"/>
            <p:nvPr/>
          </p:nvSpPr>
          <p:spPr>
            <a:xfrm>
              <a:off x="6232467" y="2073144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0AC928-290D-04CD-F7C9-5070192FC304}"/>
                </a:ext>
              </a:extLst>
            </p:cNvPr>
            <p:cNvSpPr txBox="1"/>
            <p:nvPr/>
          </p:nvSpPr>
          <p:spPr>
            <a:xfrm>
              <a:off x="6241434" y="3095394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27A513-3AA0-489A-C950-9819F44DD173}"/>
                </a:ext>
              </a:extLst>
            </p:cNvPr>
            <p:cNvSpPr txBox="1"/>
            <p:nvPr/>
          </p:nvSpPr>
          <p:spPr>
            <a:xfrm>
              <a:off x="6241434" y="1030980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15A5DB-B281-D86E-9837-B70F877FBFC8}"/>
                </a:ext>
              </a:extLst>
            </p:cNvPr>
            <p:cNvSpPr txBox="1"/>
            <p:nvPr/>
          </p:nvSpPr>
          <p:spPr>
            <a:xfrm>
              <a:off x="6580167" y="3098306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8CF32B-66E5-A409-55A8-D5DC84CFA193}"/>
                </a:ext>
              </a:extLst>
            </p:cNvPr>
            <p:cNvSpPr txBox="1"/>
            <p:nvPr/>
          </p:nvSpPr>
          <p:spPr>
            <a:xfrm>
              <a:off x="6578755" y="1030980"/>
              <a:ext cx="216103" cy="23437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1AFBFB-F38B-D550-222A-BCD712204D3A}"/>
                </a:ext>
              </a:extLst>
            </p:cNvPr>
            <p:cNvSpPr txBox="1"/>
            <p:nvPr/>
          </p:nvSpPr>
          <p:spPr>
            <a:xfrm>
              <a:off x="6662775" y="1781792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AF35BA6-E13D-C5AD-EAFD-CB2640FF13F7}"/>
                </a:ext>
              </a:extLst>
            </p:cNvPr>
            <p:cNvSpPr txBox="1"/>
            <p:nvPr/>
          </p:nvSpPr>
          <p:spPr>
            <a:xfrm>
              <a:off x="6153830" y="1781792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C0191-F8B0-7088-29AD-3350A9113C64}"/>
                </a:ext>
              </a:extLst>
            </p:cNvPr>
            <p:cNvSpPr txBox="1"/>
            <p:nvPr/>
          </p:nvSpPr>
          <p:spPr>
            <a:xfrm>
              <a:off x="5752011" y="1347157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C2D2B8-AD4B-7E4F-1370-F4D1A84BEAD3}"/>
                </a:ext>
              </a:extLst>
            </p:cNvPr>
            <p:cNvSpPr txBox="1"/>
            <p:nvPr/>
          </p:nvSpPr>
          <p:spPr>
            <a:xfrm>
              <a:off x="7109026" y="1384833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6DFAC5-2A90-3A75-BD1C-522803908372}"/>
                </a:ext>
              </a:extLst>
            </p:cNvPr>
            <p:cNvSpPr txBox="1"/>
            <p:nvPr/>
          </p:nvSpPr>
          <p:spPr>
            <a:xfrm>
              <a:off x="8095558" y="2322033"/>
              <a:ext cx="246888" cy="2446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F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4A0B49D-F30C-2176-35ED-39DDFD33292E}"/>
                </a:ext>
              </a:extLst>
            </p:cNvPr>
            <p:cNvSpPr txBox="1"/>
            <p:nvPr/>
          </p:nvSpPr>
          <p:spPr>
            <a:xfrm>
              <a:off x="4638557" y="2331838"/>
              <a:ext cx="246888" cy="2446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F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967474-3DE9-96A6-7FBC-D7DCB97A471B}"/>
                </a:ext>
              </a:extLst>
            </p:cNvPr>
            <p:cNvSpPr txBox="1"/>
            <p:nvPr/>
          </p:nvSpPr>
          <p:spPr>
            <a:xfrm>
              <a:off x="5680829" y="2679301"/>
              <a:ext cx="246888" cy="24464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P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10F95A-58E6-2AB3-7794-F150CCD6E042}"/>
                </a:ext>
              </a:extLst>
            </p:cNvPr>
            <p:cNvSpPr txBox="1"/>
            <p:nvPr/>
          </p:nvSpPr>
          <p:spPr>
            <a:xfrm>
              <a:off x="8012588" y="4461000"/>
              <a:ext cx="1347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SENSORS: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9BABE4B-0D7F-6433-1888-69181640AD5A}"/>
                </a:ext>
              </a:extLst>
            </p:cNvPr>
            <p:cNvSpPr txBox="1"/>
            <p:nvPr/>
          </p:nvSpPr>
          <p:spPr>
            <a:xfrm>
              <a:off x="7473554" y="4953719"/>
              <a:ext cx="246888" cy="244648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76213F1-DB48-8E5F-D873-0F627E72A7DB}"/>
                </a:ext>
              </a:extLst>
            </p:cNvPr>
            <p:cNvSpPr txBox="1"/>
            <p:nvPr/>
          </p:nvSpPr>
          <p:spPr>
            <a:xfrm>
              <a:off x="7773351" y="4899003"/>
              <a:ext cx="2414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TEMPERATURE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29448F3-9508-1850-B416-B1A009572732}"/>
                </a:ext>
              </a:extLst>
            </p:cNvPr>
            <p:cNvSpPr txBox="1"/>
            <p:nvPr/>
          </p:nvSpPr>
          <p:spPr>
            <a:xfrm>
              <a:off x="7784635" y="5286310"/>
              <a:ext cx="24143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PRESSURE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8C83A25-9692-6ED4-912F-57FF8DB4C51D}"/>
                </a:ext>
              </a:extLst>
            </p:cNvPr>
            <p:cNvSpPr txBox="1"/>
            <p:nvPr/>
          </p:nvSpPr>
          <p:spPr>
            <a:xfrm>
              <a:off x="7469896" y="5333263"/>
              <a:ext cx="246888" cy="24464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P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C3B5B58-DDEE-BA82-A60C-BEBB4640CD28}"/>
                </a:ext>
              </a:extLst>
            </p:cNvPr>
            <p:cNvSpPr txBox="1"/>
            <p:nvPr/>
          </p:nvSpPr>
          <p:spPr>
            <a:xfrm>
              <a:off x="7469896" y="5711695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E556117-7385-89B7-6E63-D7A056914A0B}"/>
                </a:ext>
              </a:extLst>
            </p:cNvPr>
            <p:cNvSpPr txBox="1"/>
            <p:nvPr/>
          </p:nvSpPr>
          <p:spPr>
            <a:xfrm>
              <a:off x="7773351" y="5654349"/>
              <a:ext cx="2674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CO2, HUMIDITY, AND TEMP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C045913-07D2-50F8-B771-B6A26DFAA504}"/>
                </a:ext>
              </a:extLst>
            </p:cNvPr>
            <p:cNvSpPr txBox="1"/>
            <p:nvPr/>
          </p:nvSpPr>
          <p:spPr>
            <a:xfrm>
              <a:off x="7472944" y="6099002"/>
              <a:ext cx="246888" cy="244648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F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C04584A-84A1-6090-7DD5-9AC8D7C2140D}"/>
                </a:ext>
              </a:extLst>
            </p:cNvPr>
            <p:cNvSpPr txBox="1"/>
            <p:nvPr/>
          </p:nvSpPr>
          <p:spPr>
            <a:xfrm>
              <a:off x="7776399" y="6041656"/>
              <a:ext cx="2674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AIR FLOW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A0CD46A-A3D3-1B0E-28B9-F8EF2521474F}"/>
                </a:ext>
              </a:extLst>
            </p:cNvPr>
            <p:cNvSpPr txBox="1"/>
            <p:nvPr/>
          </p:nvSpPr>
          <p:spPr>
            <a:xfrm>
              <a:off x="5536035" y="5782591"/>
              <a:ext cx="246888" cy="24464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P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B5E76B73-DC61-9B2F-B78D-F6FA541F0F91}"/>
                </a:ext>
              </a:extLst>
            </p:cNvPr>
            <p:cNvSpPr txBox="1"/>
            <p:nvPr/>
          </p:nvSpPr>
          <p:spPr>
            <a:xfrm>
              <a:off x="6030386" y="5797051"/>
              <a:ext cx="246888" cy="24464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algn="ctr"/>
              <a:r>
                <a:rPr lang="en-US" sz="1400"/>
                <a:t>C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68E9CDD-1DD3-7C14-D241-59E3D64EF79C}"/>
                </a:ext>
              </a:extLst>
            </p:cNvPr>
            <p:cNvCxnSpPr>
              <a:cxnSpLocks/>
            </p:cNvCxnSpPr>
            <p:nvPr/>
          </p:nvCxnSpPr>
          <p:spPr>
            <a:xfrm rot="18650448">
              <a:off x="8512395" y="1834957"/>
              <a:ext cx="0" cy="707489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BCA1B84-6A37-410B-0864-879D67AC932C}"/>
              </a:ext>
            </a:extLst>
          </p:cNvPr>
          <p:cNvSpPr/>
          <p:nvPr/>
        </p:nvSpPr>
        <p:spPr>
          <a:xfrm>
            <a:off x="342901" y="3264883"/>
            <a:ext cx="2656842" cy="222139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F6B602-DBAB-437C-E87D-957797D9D656}"/>
              </a:ext>
            </a:extLst>
          </p:cNvPr>
          <p:cNvSpPr txBox="1"/>
          <p:nvPr/>
        </p:nvSpPr>
        <p:spPr>
          <a:xfrm>
            <a:off x="571500" y="3429000"/>
            <a:ext cx="2271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MICROCONTROLLER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Control pumps, fans, valves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Read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Run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Gather data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D97310F-006A-50BC-A477-B389EBCC4013}"/>
              </a:ext>
            </a:extLst>
          </p:cNvPr>
          <p:cNvCxnSpPr>
            <a:cxnSpLocks/>
          </p:cNvCxnSpPr>
          <p:nvPr/>
        </p:nvCxnSpPr>
        <p:spPr>
          <a:xfrm flipV="1">
            <a:off x="3007627" y="3147199"/>
            <a:ext cx="375876" cy="40399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2E79159-B57A-9193-AF47-62B8933161B7}"/>
              </a:ext>
            </a:extLst>
          </p:cNvPr>
          <p:cNvCxnSpPr>
            <a:cxnSpLocks/>
          </p:cNvCxnSpPr>
          <p:nvPr/>
        </p:nvCxnSpPr>
        <p:spPr>
          <a:xfrm flipV="1">
            <a:off x="2984342" y="3545624"/>
            <a:ext cx="522180" cy="2894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4CA7410-C4AC-0198-C0AB-980619AF31BE}"/>
              </a:ext>
            </a:extLst>
          </p:cNvPr>
          <p:cNvCxnSpPr>
            <a:cxnSpLocks/>
          </p:cNvCxnSpPr>
          <p:nvPr/>
        </p:nvCxnSpPr>
        <p:spPr>
          <a:xfrm flipV="1">
            <a:off x="3001780" y="3903649"/>
            <a:ext cx="588120" cy="13557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41DBFE9-A2BD-DDAA-2C05-C352A57D4C61}"/>
              </a:ext>
            </a:extLst>
          </p:cNvPr>
          <p:cNvCxnSpPr>
            <a:cxnSpLocks/>
            <a:endCxn id="123" idx="1"/>
          </p:cNvCxnSpPr>
          <p:nvPr/>
        </p:nvCxnSpPr>
        <p:spPr>
          <a:xfrm flipV="1">
            <a:off x="3004076" y="4423315"/>
            <a:ext cx="545671" cy="639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4FF2AFE-6769-DFCC-910C-F8CEE43D5F94}"/>
              </a:ext>
            </a:extLst>
          </p:cNvPr>
          <p:cNvCxnSpPr>
            <a:cxnSpLocks/>
          </p:cNvCxnSpPr>
          <p:nvPr/>
        </p:nvCxnSpPr>
        <p:spPr>
          <a:xfrm>
            <a:off x="2994702" y="4773326"/>
            <a:ext cx="560576" cy="49252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61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40300-F283-8B42-8879-951CE227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Epiphyte Electronics (Partial)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A18618-76F7-2063-21F1-6F1A4DA5B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48792"/>
            <a:ext cx="6610351" cy="49577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B2A98FC-C36D-E5B1-C8D7-0DFBE1958272}"/>
              </a:ext>
            </a:extLst>
          </p:cNvPr>
          <p:cNvGrpSpPr/>
          <p:nvPr/>
        </p:nvGrpSpPr>
        <p:grpSpPr>
          <a:xfrm>
            <a:off x="0" y="2171700"/>
            <a:ext cx="2674620" cy="738664"/>
            <a:chOff x="1171972" y="5736393"/>
            <a:chExt cx="2674620" cy="738664"/>
          </a:xfrm>
        </p:grpSpPr>
        <p:sp>
          <p:nvSpPr>
            <p:cNvPr id="7" name="Speech Bubble: Oval 6">
              <a:extLst>
                <a:ext uri="{FF2B5EF4-FFF2-40B4-BE49-F238E27FC236}">
                  <a16:creationId xmlns:a16="http://schemas.microsoft.com/office/drawing/2014/main" id="{C8CCF2FD-478C-95F6-33CF-C19213357592}"/>
                </a:ext>
              </a:extLst>
            </p:cNvPr>
            <p:cNvSpPr/>
            <p:nvPr/>
          </p:nvSpPr>
          <p:spPr>
            <a:xfrm>
              <a:off x="1171972" y="5736393"/>
              <a:ext cx="2674620" cy="738664"/>
            </a:xfrm>
            <a:prstGeom prst="wedgeEllipseCallout">
              <a:avLst>
                <a:gd name="adj1" fmla="val 111273"/>
                <a:gd name="adj2" fmla="val -5648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36DBA9-8034-C4BD-7850-9E6805F3FC82}"/>
                </a:ext>
              </a:extLst>
            </p:cNvPr>
            <p:cNvSpPr txBox="1"/>
            <p:nvPr/>
          </p:nvSpPr>
          <p:spPr>
            <a:xfrm>
              <a:off x="1613931" y="5782559"/>
              <a:ext cx="1790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ESP32 FEATHER (CONTROLLER)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98FE74-7586-705A-5FA5-6F10640E6113}"/>
              </a:ext>
            </a:extLst>
          </p:cNvPr>
          <p:cNvGrpSpPr/>
          <p:nvPr/>
        </p:nvGrpSpPr>
        <p:grpSpPr>
          <a:xfrm>
            <a:off x="1337309" y="3499073"/>
            <a:ext cx="1733551" cy="457200"/>
            <a:chOff x="1171972" y="5736393"/>
            <a:chExt cx="2674620" cy="738664"/>
          </a:xfrm>
        </p:grpSpPr>
        <p:sp>
          <p:nvSpPr>
            <p:cNvPr id="13" name="Speech Bubble: Oval 12">
              <a:extLst>
                <a:ext uri="{FF2B5EF4-FFF2-40B4-BE49-F238E27FC236}">
                  <a16:creationId xmlns:a16="http://schemas.microsoft.com/office/drawing/2014/main" id="{B5591B3F-FB0F-EC06-7A50-BDBB450DB2EB}"/>
                </a:ext>
              </a:extLst>
            </p:cNvPr>
            <p:cNvSpPr/>
            <p:nvPr/>
          </p:nvSpPr>
          <p:spPr>
            <a:xfrm>
              <a:off x="1171972" y="5736393"/>
              <a:ext cx="2674620" cy="738664"/>
            </a:xfrm>
            <a:prstGeom prst="wedgeEllipseCallout">
              <a:avLst>
                <a:gd name="adj1" fmla="val 111273"/>
                <a:gd name="adj2" fmla="val -5648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738045-D1DE-BBF1-EEBB-33C1F74D46F2}"/>
                </a:ext>
              </a:extLst>
            </p:cNvPr>
            <p:cNvSpPr txBox="1"/>
            <p:nvPr/>
          </p:nvSpPr>
          <p:spPr>
            <a:xfrm>
              <a:off x="1613931" y="5782559"/>
              <a:ext cx="1790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DISPLAY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C8D879-270C-F09E-8763-9E97084B3DD8}"/>
              </a:ext>
            </a:extLst>
          </p:cNvPr>
          <p:cNvGrpSpPr/>
          <p:nvPr/>
        </p:nvGrpSpPr>
        <p:grpSpPr>
          <a:xfrm>
            <a:off x="1733550" y="4544982"/>
            <a:ext cx="2674620" cy="457200"/>
            <a:chOff x="1171972" y="5736393"/>
            <a:chExt cx="2674620" cy="738664"/>
          </a:xfrm>
        </p:grpSpPr>
        <p:sp>
          <p:nvSpPr>
            <p:cNvPr id="16" name="Speech Bubble: Oval 15">
              <a:extLst>
                <a:ext uri="{FF2B5EF4-FFF2-40B4-BE49-F238E27FC236}">
                  <a16:creationId xmlns:a16="http://schemas.microsoft.com/office/drawing/2014/main" id="{A4D81872-984C-D420-E56E-189DC7B3E801}"/>
                </a:ext>
              </a:extLst>
            </p:cNvPr>
            <p:cNvSpPr/>
            <p:nvPr/>
          </p:nvSpPr>
          <p:spPr>
            <a:xfrm>
              <a:off x="1171972" y="5736393"/>
              <a:ext cx="2674620" cy="738664"/>
            </a:xfrm>
            <a:prstGeom prst="wedgeEllipseCallout">
              <a:avLst>
                <a:gd name="adj1" fmla="val 128201"/>
                <a:gd name="adj2" fmla="val -198408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A1E8EE-5A1A-B540-1527-B1056A470CF4}"/>
                </a:ext>
              </a:extLst>
            </p:cNvPr>
            <p:cNvSpPr txBox="1"/>
            <p:nvPr/>
          </p:nvSpPr>
          <p:spPr>
            <a:xfrm>
              <a:off x="1613931" y="5782559"/>
              <a:ext cx="1790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I2C MUX</a:t>
              </a:r>
            </a:p>
          </p:txBody>
        </p:sp>
      </p:grp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BA9710E2-CA81-925F-16E2-C771B01254BD}"/>
              </a:ext>
            </a:extLst>
          </p:cNvPr>
          <p:cNvSpPr/>
          <p:nvPr/>
        </p:nvSpPr>
        <p:spPr>
          <a:xfrm>
            <a:off x="3573780" y="5620291"/>
            <a:ext cx="2674620" cy="738664"/>
          </a:xfrm>
          <a:prstGeom prst="wedgeEllipseCallout">
            <a:avLst>
              <a:gd name="adj1" fmla="val 157411"/>
              <a:gd name="adj2" fmla="val -11297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7F7A88-5B95-8FED-6277-66396586C4C8}"/>
              </a:ext>
            </a:extLst>
          </p:cNvPr>
          <p:cNvGrpSpPr/>
          <p:nvPr/>
        </p:nvGrpSpPr>
        <p:grpSpPr>
          <a:xfrm>
            <a:off x="3560463" y="5620291"/>
            <a:ext cx="2674620" cy="738664"/>
            <a:chOff x="1493935" y="6049529"/>
            <a:chExt cx="2674620" cy="738664"/>
          </a:xfrm>
          <a:solidFill>
            <a:schemeClr val="bg1"/>
          </a:solidFill>
        </p:grpSpPr>
        <p:sp>
          <p:nvSpPr>
            <p:cNvPr id="19" name="Speech Bubble: Oval 18">
              <a:extLst>
                <a:ext uri="{FF2B5EF4-FFF2-40B4-BE49-F238E27FC236}">
                  <a16:creationId xmlns:a16="http://schemas.microsoft.com/office/drawing/2014/main" id="{EDADC86D-55DD-605A-5B0D-A30344F3C36A}"/>
                </a:ext>
              </a:extLst>
            </p:cNvPr>
            <p:cNvSpPr/>
            <p:nvPr/>
          </p:nvSpPr>
          <p:spPr>
            <a:xfrm>
              <a:off x="1493935" y="6049529"/>
              <a:ext cx="2674620" cy="738664"/>
            </a:xfrm>
            <a:prstGeom prst="wedgeEllipseCallout">
              <a:avLst>
                <a:gd name="adj1" fmla="val 157079"/>
                <a:gd name="adj2" fmla="val -274020"/>
              </a:avLst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B27F53-ADE2-5137-5D5E-D56F29E066DC}"/>
                </a:ext>
              </a:extLst>
            </p:cNvPr>
            <p:cNvSpPr txBox="1"/>
            <p:nvPr/>
          </p:nvSpPr>
          <p:spPr>
            <a:xfrm>
              <a:off x="1819672" y="6234195"/>
              <a:ext cx="1790701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CO2 SENSORS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757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CFDE0-20A1-5ED2-0343-643E804E1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The Epiphyte Lab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688B5-0909-8A82-44C5-9A32822DA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48" y="2057400"/>
            <a:ext cx="580015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C0C3B6-8FA9-A89F-0F6D-63E92436C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5855"/>
            <a:ext cx="580015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453F0-6573-7077-0531-3E5B00BA3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175"/>
          </a:xfrm>
        </p:spPr>
        <p:txBody>
          <a:bodyPr/>
          <a:lstStyle/>
          <a:p>
            <a:pPr algn="ctr"/>
            <a:r>
              <a:rPr lang="en-US">
                <a:latin typeface="+mn-lt"/>
              </a:rPr>
              <a:t>Assembly Begins!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092B5-7E19-CFAB-D67B-983FB05E8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04900"/>
            <a:ext cx="6961053" cy="522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5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59378C-B5A8-8AEB-9C62-382557CCB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76200"/>
            <a:ext cx="71437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3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57603C9-8627-83D1-2D8A-827788F6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977900"/>
            <a:ext cx="7810500" cy="586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1806F-7C89-58A1-C449-00BFA6A77F4A}"/>
              </a:ext>
            </a:extLst>
          </p:cNvPr>
          <p:cNvSpPr txBox="1">
            <a:spLocks/>
          </p:cNvSpPr>
          <p:nvPr/>
        </p:nvSpPr>
        <p:spPr>
          <a:xfrm>
            <a:off x="838200" y="342900"/>
            <a:ext cx="10515600" cy="6635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4800" b="1">
                <a:latin typeface="+mn-lt"/>
              </a:rPr>
              <a:t>The Thursday DAC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B2E5ED9-42FE-A755-D3F0-4A67A85ACF2E}"/>
              </a:ext>
            </a:extLst>
          </p:cNvPr>
          <p:cNvSpPr txBox="1">
            <a:spLocks/>
          </p:cNvSpPr>
          <p:nvPr/>
        </p:nvSpPr>
        <p:spPr>
          <a:xfrm>
            <a:off x="2289175" y="1008063"/>
            <a:ext cx="3200400" cy="1362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>
                <a:solidFill>
                  <a:schemeClr val="accent1"/>
                </a:solidFill>
                <a:latin typeface="+mn-lt"/>
              </a:rPr>
              <a:t>Built by a team of eight over a period of four months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8" name="Group 25">
            <a:extLst>
              <a:ext uri="{FF2B5EF4-FFF2-40B4-BE49-F238E27FC236}">
                <a16:creationId xmlns:a16="http://schemas.microsoft.com/office/drawing/2014/main" id="{F0E976F8-2928-6E1D-33C5-A923A8A57394}"/>
              </a:ext>
            </a:extLst>
          </p:cNvPr>
          <p:cNvGrpSpPr>
            <a:grpSpLocks/>
          </p:cNvGrpSpPr>
          <p:nvPr/>
        </p:nvGrpSpPr>
        <p:grpSpPr bwMode="auto">
          <a:xfrm>
            <a:off x="2811227" y="1333500"/>
            <a:ext cx="6598596" cy="2681074"/>
            <a:chOff x="2286000" y="685800"/>
            <a:chExt cx="8029074" cy="3429000"/>
          </a:xfrm>
        </p:grpSpPr>
        <p:grpSp>
          <p:nvGrpSpPr>
            <p:cNvPr id="26678" name="Group 15">
              <a:extLst>
                <a:ext uri="{FF2B5EF4-FFF2-40B4-BE49-F238E27FC236}">
                  <a16:creationId xmlns:a16="http://schemas.microsoft.com/office/drawing/2014/main" id="{386D9714-6E07-4953-ACB0-4ADC9EB630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3962400" cy="3429000"/>
              <a:chOff x="2286000" y="685800"/>
              <a:chExt cx="2895600" cy="3429000"/>
            </a:xfrm>
          </p:grpSpPr>
          <p:grpSp>
            <p:nvGrpSpPr>
              <p:cNvPr id="26687" name="Group 11">
                <a:extLst>
                  <a:ext uri="{FF2B5EF4-FFF2-40B4-BE49-F238E27FC236}">
                    <a16:creationId xmlns:a16="http://schemas.microsoft.com/office/drawing/2014/main" id="{947B9FAF-F318-8974-150B-1FDE551B02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6000" y="685800"/>
                <a:ext cx="2895600" cy="1257300"/>
                <a:chOff x="2286000" y="685800"/>
                <a:chExt cx="2895600" cy="1257300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E7E7AB4F-12EF-C41D-9C68-60150B7CA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9313" y="685800"/>
                  <a:ext cx="1372063" cy="125679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095659D6-818F-93BA-FD87-877F3765C0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10" y="1942592"/>
                  <a:ext cx="1523103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88" name="Group 12">
                <a:extLst>
                  <a:ext uri="{FF2B5EF4-FFF2-40B4-BE49-F238E27FC236}">
                    <a16:creationId xmlns:a16="http://schemas.microsoft.com/office/drawing/2014/main" id="{36FF1514-E84A-607D-9AD7-D10988DA6D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2286000" y="2857500"/>
                <a:ext cx="2895600" cy="1257300"/>
                <a:chOff x="2286000" y="685800"/>
                <a:chExt cx="2895600" cy="1257300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1C84920E-F373-6E1E-57F2-E637C51D6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9313" y="685526"/>
                  <a:ext cx="1372063" cy="125679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38401A1B-CC92-1E19-5F23-0806E31F97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210" y="1942319"/>
                  <a:ext cx="1523103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679" name="Group 16">
              <a:extLst>
                <a:ext uri="{FF2B5EF4-FFF2-40B4-BE49-F238E27FC236}">
                  <a16:creationId xmlns:a16="http://schemas.microsoft.com/office/drawing/2014/main" id="{C94B40D8-446F-3B3B-E08A-36A6860CD45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352674" y="685800"/>
              <a:ext cx="3962400" cy="3429000"/>
              <a:chOff x="2286000" y="685800"/>
              <a:chExt cx="2895600" cy="3429000"/>
            </a:xfrm>
          </p:grpSpPr>
          <p:grpSp>
            <p:nvGrpSpPr>
              <p:cNvPr id="26681" name="Group 17">
                <a:extLst>
                  <a:ext uri="{FF2B5EF4-FFF2-40B4-BE49-F238E27FC236}">
                    <a16:creationId xmlns:a16="http://schemas.microsoft.com/office/drawing/2014/main" id="{FFF6F3A4-66A8-C4D6-E4EA-F76AB9E6DD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6000" y="685800"/>
                <a:ext cx="2895600" cy="1257300"/>
                <a:chOff x="2286000" y="685800"/>
                <a:chExt cx="2895600" cy="1257300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CDA2292D-DF89-22EC-4502-615EA212BC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9735" y="685800"/>
                  <a:ext cx="1372063" cy="125679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09A8A181-E2D6-BACF-5848-FBDD9A00D0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631" y="1942592"/>
                  <a:ext cx="1523104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82" name="Group 18">
                <a:extLst>
                  <a:ext uri="{FF2B5EF4-FFF2-40B4-BE49-F238E27FC236}">
                    <a16:creationId xmlns:a16="http://schemas.microsoft.com/office/drawing/2014/main" id="{91DF3D81-88E3-7CDE-D689-7CF3EBEF64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2286000" y="2857500"/>
                <a:ext cx="2895600" cy="1257300"/>
                <a:chOff x="2286000" y="685800"/>
                <a:chExt cx="2895600" cy="125730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5DAD4936-AF63-7B0E-0676-776B37BDE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09735" y="685526"/>
                  <a:ext cx="1372063" cy="1256792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506D8064-E21F-C22F-B445-14D3C2FEC8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286631" y="1942319"/>
                  <a:ext cx="1523104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1CF5164-A9D0-D82A-E197-92F65EC326FD}"/>
                </a:ext>
              </a:extLst>
            </p:cNvPr>
            <p:cNvSpPr/>
            <p:nvPr/>
          </p:nvSpPr>
          <p:spPr>
            <a:xfrm>
              <a:off x="6248094" y="685800"/>
              <a:ext cx="104309" cy="34292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7" name="Flowchart: Summing Junction 26">
            <a:extLst>
              <a:ext uri="{FF2B5EF4-FFF2-40B4-BE49-F238E27FC236}">
                <a16:creationId xmlns:a16="http://schemas.microsoft.com/office/drawing/2014/main" id="{8D69C92D-3CC7-25EC-F890-72BCCD5082BC}"/>
              </a:ext>
            </a:extLst>
          </p:cNvPr>
          <p:cNvSpPr/>
          <p:nvPr/>
        </p:nvSpPr>
        <p:spPr bwMode="auto">
          <a:xfrm>
            <a:off x="2811463" y="2316163"/>
            <a:ext cx="457200" cy="715962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118B08F9-16C2-5D4F-4D47-D82CF3355F51}"/>
              </a:ext>
            </a:extLst>
          </p:cNvPr>
          <p:cNvSpPr/>
          <p:nvPr/>
        </p:nvSpPr>
        <p:spPr bwMode="auto">
          <a:xfrm>
            <a:off x="8958263" y="2328863"/>
            <a:ext cx="457200" cy="715962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6631" name="Group 32">
            <a:extLst>
              <a:ext uri="{FF2B5EF4-FFF2-40B4-BE49-F238E27FC236}">
                <a16:creationId xmlns:a16="http://schemas.microsoft.com/office/drawing/2014/main" id="{4683EF06-EEE7-3FC7-3695-763DEFDD6B31}"/>
              </a:ext>
            </a:extLst>
          </p:cNvPr>
          <p:cNvGrpSpPr>
            <a:grpSpLocks/>
          </p:cNvGrpSpPr>
          <p:nvPr/>
        </p:nvGrpSpPr>
        <p:grpSpPr bwMode="auto">
          <a:xfrm>
            <a:off x="3707403" y="2654657"/>
            <a:ext cx="721605" cy="38762"/>
            <a:chOff x="2879403" y="2053591"/>
            <a:chExt cx="828040" cy="4571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A70BFB1-48EA-79C8-E6BE-90A7C261214B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3293152" y="1670576"/>
              <a:ext cx="0" cy="8288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0A27D8C-87AE-0172-2D3F-C1461BCC95F6}"/>
                </a:ext>
              </a:extLst>
            </p:cNvPr>
            <p:cNvSpPr/>
            <p:nvPr/>
          </p:nvSpPr>
          <p:spPr>
            <a:xfrm>
              <a:off x="3270381" y="2053170"/>
              <a:ext cx="45542" cy="46811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632" name="Group 33">
            <a:extLst>
              <a:ext uri="{FF2B5EF4-FFF2-40B4-BE49-F238E27FC236}">
                <a16:creationId xmlns:a16="http://schemas.microsoft.com/office/drawing/2014/main" id="{82431D41-60CE-7E92-AABC-B063D9299BFB}"/>
              </a:ext>
            </a:extLst>
          </p:cNvPr>
          <p:cNvGrpSpPr>
            <a:grpSpLocks/>
          </p:cNvGrpSpPr>
          <p:nvPr/>
        </p:nvGrpSpPr>
        <p:grpSpPr bwMode="auto">
          <a:xfrm>
            <a:off x="7768022" y="2641736"/>
            <a:ext cx="721605" cy="38762"/>
            <a:chOff x="2879403" y="2053591"/>
            <a:chExt cx="828040" cy="45719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FE2595-143A-C84F-DBBB-702227DEEA3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3293388" y="1670837"/>
              <a:ext cx="0" cy="82885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CE10436-2465-FB35-D04D-2F7122041E3F}"/>
                </a:ext>
              </a:extLst>
            </p:cNvPr>
            <p:cNvSpPr/>
            <p:nvPr/>
          </p:nvSpPr>
          <p:spPr>
            <a:xfrm>
              <a:off x="3270617" y="2053431"/>
              <a:ext cx="45542" cy="46811"/>
            </a:xfrm>
            <a:prstGeom prst="ellipse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633" name="Group 43">
            <a:extLst>
              <a:ext uri="{FF2B5EF4-FFF2-40B4-BE49-F238E27FC236}">
                <a16:creationId xmlns:a16="http://schemas.microsoft.com/office/drawing/2014/main" id="{8B727CF4-B2F1-A108-1175-3FF5C07B4E60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282974" y="5229603"/>
            <a:ext cx="770430" cy="407706"/>
            <a:chOff x="2927663" y="4343389"/>
            <a:chExt cx="1776085" cy="914400"/>
          </a:xfrm>
        </p:grpSpPr>
        <p:sp>
          <p:nvSpPr>
            <p:cNvPr id="37" name="Flowchart: Summing Junction 36">
              <a:extLst>
                <a:ext uri="{FF2B5EF4-FFF2-40B4-BE49-F238E27FC236}">
                  <a16:creationId xmlns:a16="http://schemas.microsoft.com/office/drawing/2014/main" id="{71E863FC-4114-7174-1095-77C91F803957}"/>
                </a:ext>
              </a:extLst>
            </p:cNvPr>
            <p:cNvSpPr/>
            <p:nvPr/>
          </p:nvSpPr>
          <p:spPr>
            <a:xfrm>
              <a:off x="3359528" y="4343679"/>
              <a:ext cx="914922" cy="915032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213721A-A2AA-7971-28E5-5613EDED30BF}"/>
                </a:ext>
              </a:extLst>
            </p:cNvPr>
            <p:cNvSpPr/>
            <p:nvPr/>
          </p:nvSpPr>
          <p:spPr>
            <a:xfrm>
              <a:off x="2935004" y="4343679"/>
              <a:ext cx="1767631" cy="91503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7C47DE1-0B31-0BD0-4E62-2584E7104F07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927685" y="4799415"/>
              <a:ext cx="4318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65EF362-F337-BD16-F537-D20ABE9510E4}"/>
                </a:ext>
              </a:extLst>
            </p:cNvPr>
            <p:cNvCxnSpPr>
              <a:cxnSpLocks/>
            </p:cNvCxnSpPr>
            <p:nvPr/>
          </p:nvCxnSpPr>
          <p:spPr>
            <a:xfrm>
              <a:off x="4270792" y="4799415"/>
              <a:ext cx="43184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34" name="Group 46">
            <a:extLst>
              <a:ext uri="{FF2B5EF4-FFF2-40B4-BE49-F238E27FC236}">
                <a16:creationId xmlns:a16="http://schemas.microsoft.com/office/drawing/2014/main" id="{E7A123F4-5626-7F97-B84C-99F490C6E24C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592975" y="4475120"/>
            <a:ext cx="150422" cy="199209"/>
            <a:chOff x="2438400" y="3429000"/>
            <a:chExt cx="620992" cy="80009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2EAD60-6244-A0ED-7964-B1644CCEB0A5}"/>
                </a:ext>
              </a:extLst>
            </p:cNvPr>
            <p:cNvSpPr/>
            <p:nvPr/>
          </p:nvSpPr>
          <p:spPr>
            <a:xfrm>
              <a:off x="2436179" y="3431623"/>
              <a:ext cx="308027" cy="7969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26D1660-8783-5922-F371-F32CD18C6FC5}"/>
                </a:ext>
              </a:extLst>
            </p:cNvPr>
            <p:cNvSpPr/>
            <p:nvPr/>
          </p:nvSpPr>
          <p:spPr>
            <a:xfrm>
              <a:off x="2750758" y="3431623"/>
              <a:ext cx="308027" cy="7969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6442D53F-DCB3-C305-6AD2-78A09BCCF192}"/>
              </a:ext>
            </a:extLst>
          </p:cNvPr>
          <p:cNvSpPr/>
          <p:nvPr/>
        </p:nvSpPr>
        <p:spPr bwMode="auto">
          <a:xfrm>
            <a:off x="4906963" y="4616450"/>
            <a:ext cx="2406650" cy="19827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0C1EC0-D079-2BDF-3361-9FCDA9ADFC32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8713" y="3176588"/>
            <a:ext cx="1130300" cy="936625"/>
          </a:xfrm>
          <a:prstGeom prst="straightConnector1">
            <a:avLst/>
          </a:prstGeom>
          <a:ln w="762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90A78FA-76C4-565C-F508-7E83A903146A}"/>
              </a:ext>
            </a:extLst>
          </p:cNvPr>
          <p:cNvCxnSpPr>
            <a:cxnSpLocks/>
            <a:stCxn id="46" idx="3"/>
            <a:endCxn id="38" idx="1"/>
          </p:cNvCxnSpPr>
          <p:nvPr/>
        </p:nvCxnSpPr>
        <p:spPr bwMode="auto">
          <a:xfrm>
            <a:off x="3668713" y="4649788"/>
            <a:ext cx="0" cy="4016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03DE8D8-0694-C33F-ADB1-3FE3EACCCA07}"/>
              </a:ext>
            </a:extLst>
          </p:cNvPr>
          <p:cNvCxnSpPr>
            <a:cxnSpLocks/>
          </p:cNvCxnSpPr>
          <p:nvPr/>
        </p:nvCxnSpPr>
        <p:spPr bwMode="auto">
          <a:xfrm>
            <a:off x="3668713" y="4113213"/>
            <a:ext cx="0" cy="4016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39" name="Group 62">
            <a:extLst>
              <a:ext uri="{FF2B5EF4-FFF2-40B4-BE49-F238E27FC236}">
                <a16:creationId xmlns:a16="http://schemas.microsoft.com/office/drawing/2014/main" id="{12BBD9B3-6136-7D54-8E36-0284CE1D6BFC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2458231" y="6101288"/>
            <a:ext cx="154616" cy="193806"/>
            <a:chOff x="2438400" y="3429000"/>
            <a:chExt cx="620992" cy="80009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D117D26-A811-C2FB-61DD-656AA3DF1C3A}"/>
                </a:ext>
              </a:extLst>
            </p:cNvPr>
            <p:cNvSpPr/>
            <p:nvPr/>
          </p:nvSpPr>
          <p:spPr>
            <a:xfrm>
              <a:off x="2437685" y="3431708"/>
              <a:ext cx="306046" cy="79955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9AF33E-D653-0F51-CC7E-674EF409A85C}"/>
                </a:ext>
              </a:extLst>
            </p:cNvPr>
            <p:cNvSpPr/>
            <p:nvPr/>
          </p:nvSpPr>
          <p:spPr>
            <a:xfrm>
              <a:off x="2756483" y="3431708"/>
              <a:ext cx="306046" cy="79955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6640" name="Group 65">
            <a:extLst>
              <a:ext uri="{FF2B5EF4-FFF2-40B4-BE49-F238E27FC236}">
                <a16:creationId xmlns:a16="http://schemas.microsoft.com/office/drawing/2014/main" id="{A47AE6CE-29F2-FDEB-C0DB-1DC10D417ABC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4312337" y="6101287"/>
            <a:ext cx="154616" cy="193806"/>
            <a:chOff x="2438400" y="3429000"/>
            <a:chExt cx="620992" cy="80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DEF7E31-A5A9-29C5-99ED-9996E9E26CAC}"/>
                </a:ext>
              </a:extLst>
            </p:cNvPr>
            <p:cNvSpPr/>
            <p:nvPr/>
          </p:nvSpPr>
          <p:spPr>
            <a:xfrm>
              <a:off x="2443682" y="3431704"/>
              <a:ext cx="306046" cy="79955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7054C88-AFD9-2079-DE01-F8547E5D7387}"/>
                </a:ext>
              </a:extLst>
            </p:cNvPr>
            <p:cNvSpPr/>
            <p:nvPr/>
          </p:nvSpPr>
          <p:spPr>
            <a:xfrm>
              <a:off x="2762479" y="3431704"/>
              <a:ext cx="306046" cy="79955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BBFB526-B2D0-0392-E4E9-36CE5A4D01EC}"/>
              </a:ext>
            </a:extLst>
          </p:cNvPr>
          <p:cNvCxnSpPr>
            <a:cxnSpLocks/>
            <a:stCxn id="68" idx="3"/>
            <a:endCxn id="64" idx="1"/>
          </p:cNvCxnSpPr>
          <p:nvPr/>
        </p:nvCxnSpPr>
        <p:spPr bwMode="auto">
          <a:xfrm flipH="1">
            <a:off x="2613025" y="6197600"/>
            <a:ext cx="1698625" cy="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D6FA282-C05D-BF2A-C057-561FB1170C52}"/>
              </a:ext>
            </a:extLst>
          </p:cNvPr>
          <p:cNvCxnSpPr>
            <a:cxnSpLocks/>
          </p:cNvCxnSpPr>
          <p:nvPr/>
        </p:nvCxnSpPr>
        <p:spPr bwMode="auto">
          <a:xfrm>
            <a:off x="4467225" y="6191250"/>
            <a:ext cx="4397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15EB05A-F293-0317-DB4A-89F15783529F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8713" y="5791200"/>
            <a:ext cx="0" cy="406400"/>
          </a:xfrm>
          <a:prstGeom prst="straightConnector1">
            <a:avLst/>
          </a:prstGeom>
          <a:ln w="762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04308CA-1A11-F1F4-4B43-3863E2DEA1F5}"/>
              </a:ext>
            </a:extLst>
          </p:cNvPr>
          <p:cNvCxnSpPr>
            <a:cxnSpLocks/>
          </p:cNvCxnSpPr>
          <p:nvPr/>
        </p:nvCxnSpPr>
        <p:spPr bwMode="auto">
          <a:xfrm flipH="1">
            <a:off x="2016125" y="6203950"/>
            <a:ext cx="4397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loud 83">
            <a:extLst>
              <a:ext uri="{FF2B5EF4-FFF2-40B4-BE49-F238E27FC236}">
                <a16:creationId xmlns:a16="http://schemas.microsoft.com/office/drawing/2014/main" id="{2848EEDB-5FF8-D111-A6CA-33DB28EA6156}"/>
              </a:ext>
            </a:extLst>
          </p:cNvPr>
          <p:cNvSpPr/>
          <p:nvPr/>
        </p:nvSpPr>
        <p:spPr bwMode="auto">
          <a:xfrm>
            <a:off x="1111250" y="5695950"/>
            <a:ext cx="914400" cy="100171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646" name="TextBox 117">
            <a:extLst>
              <a:ext uri="{FF2B5EF4-FFF2-40B4-BE49-F238E27FC236}">
                <a16:creationId xmlns:a16="http://schemas.microsoft.com/office/drawing/2014/main" id="{011E4806-FD5D-C9E3-653B-1AE59DB20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673" y="2017755"/>
            <a:ext cx="771261" cy="31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1</a:t>
            </a:r>
          </a:p>
        </p:txBody>
      </p:sp>
      <p:sp>
        <p:nvSpPr>
          <p:cNvPr id="26647" name="TextBox 119">
            <a:extLst>
              <a:ext uri="{FF2B5EF4-FFF2-40B4-BE49-F238E27FC236}">
                <a16:creationId xmlns:a16="http://schemas.microsoft.com/office/drawing/2014/main" id="{05F23727-F5AE-D46C-B560-DA6608ACB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0934" y="2017755"/>
            <a:ext cx="11902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1</a:t>
            </a:r>
          </a:p>
        </p:txBody>
      </p:sp>
      <p:sp>
        <p:nvSpPr>
          <p:cNvPr id="26648" name="TextBox 120">
            <a:extLst>
              <a:ext uri="{FF2B5EF4-FFF2-40B4-BE49-F238E27FC236}">
                <a16:creationId xmlns:a16="http://schemas.microsoft.com/office/drawing/2014/main" id="{A6BC1541-B51A-DBE4-0A9B-51421E744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9534" y="2017755"/>
            <a:ext cx="12233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2</a:t>
            </a:r>
          </a:p>
        </p:txBody>
      </p:sp>
      <p:sp>
        <p:nvSpPr>
          <p:cNvPr id="26649" name="TextBox 121">
            <a:extLst>
              <a:ext uri="{FF2B5EF4-FFF2-40B4-BE49-F238E27FC236}">
                <a16:creationId xmlns:a16="http://schemas.microsoft.com/office/drawing/2014/main" id="{2B6FB8B2-EC8E-1123-03EE-BF482A0F4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8977" y="2017755"/>
            <a:ext cx="771261" cy="31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2</a:t>
            </a:r>
          </a:p>
        </p:txBody>
      </p:sp>
      <p:sp>
        <p:nvSpPr>
          <p:cNvPr id="26650" name="TextBox 122">
            <a:extLst>
              <a:ext uri="{FF2B5EF4-FFF2-40B4-BE49-F238E27FC236}">
                <a16:creationId xmlns:a16="http://schemas.microsoft.com/office/drawing/2014/main" id="{1809A545-A2A8-A6EC-594F-3D88EF97A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833" y="4425677"/>
            <a:ext cx="771261" cy="31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SV1</a:t>
            </a:r>
          </a:p>
        </p:txBody>
      </p:sp>
      <p:sp>
        <p:nvSpPr>
          <p:cNvPr id="26651" name="TextBox 123">
            <a:extLst>
              <a:ext uri="{FF2B5EF4-FFF2-40B4-BE49-F238E27FC236}">
                <a16:creationId xmlns:a16="http://schemas.microsoft.com/office/drawing/2014/main" id="{93EFECEE-3E0D-5AF4-DB56-B856BE8025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2649" y="5823202"/>
            <a:ext cx="771261" cy="31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SV2</a:t>
            </a:r>
          </a:p>
        </p:txBody>
      </p:sp>
      <p:sp>
        <p:nvSpPr>
          <p:cNvPr id="26652" name="TextBox 124">
            <a:extLst>
              <a:ext uri="{FF2B5EF4-FFF2-40B4-BE49-F238E27FC236}">
                <a16:creationId xmlns:a16="http://schemas.microsoft.com/office/drawing/2014/main" id="{06D42843-7F48-EAA2-DCF4-A7CE619BB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236" y="5808957"/>
            <a:ext cx="771261" cy="31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SV3</a:t>
            </a:r>
          </a:p>
        </p:txBody>
      </p:sp>
      <p:sp>
        <p:nvSpPr>
          <p:cNvPr id="26653" name="TextBox 127">
            <a:extLst>
              <a:ext uri="{FF2B5EF4-FFF2-40B4-BE49-F238E27FC236}">
                <a16:creationId xmlns:a16="http://schemas.microsoft.com/office/drawing/2014/main" id="{3CC1CA8E-B947-A2F2-2191-5E3B8FF4E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3482" y="5310405"/>
            <a:ext cx="13740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CAPTURED CO2 TANK</a:t>
            </a:r>
          </a:p>
        </p:txBody>
      </p:sp>
      <p:sp>
        <p:nvSpPr>
          <p:cNvPr id="26654" name="TextBox 130">
            <a:extLst>
              <a:ext uri="{FF2B5EF4-FFF2-40B4-BE49-F238E27FC236}">
                <a16:creationId xmlns:a16="http://schemas.microsoft.com/office/drawing/2014/main" id="{09A74DE2-336E-644E-E93F-7B967EAD1B77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078427" y="2493369"/>
            <a:ext cx="2511406" cy="32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SORBENT PANEL</a:t>
            </a:r>
          </a:p>
        </p:txBody>
      </p:sp>
      <p:sp>
        <p:nvSpPr>
          <p:cNvPr id="26655" name="TextBox 131">
            <a:extLst>
              <a:ext uri="{FF2B5EF4-FFF2-40B4-BE49-F238E27FC236}">
                <a16:creationId xmlns:a16="http://schemas.microsoft.com/office/drawing/2014/main" id="{380865F0-8B55-4462-1514-0EF169B54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7475" y="5131991"/>
            <a:ext cx="137408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VACUUM PUMP</a:t>
            </a:r>
          </a:p>
        </p:txBody>
      </p:sp>
      <p:sp>
        <p:nvSpPr>
          <p:cNvPr id="26656" name="TextBox 133">
            <a:extLst>
              <a:ext uri="{FF2B5EF4-FFF2-40B4-BE49-F238E27FC236}">
                <a16:creationId xmlns:a16="http://schemas.microsoft.com/office/drawing/2014/main" id="{42B89083-A1F8-4644-BF99-FA400F8A6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6052025"/>
            <a:ext cx="1374086" cy="31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EXIT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312D8E-0A1D-AC07-0FD0-6A75DB1D5B89}"/>
              </a:ext>
            </a:extLst>
          </p:cNvPr>
          <p:cNvCxnSpPr/>
          <p:nvPr/>
        </p:nvCxnSpPr>
        <p:spPr bwMode="auto">
          <a:xfrm>
            <a:off x="2811463" y="2316163"/>
            <a:ext cx="0" cy="728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658" name="Group 1">
            <a:extLst>
              <a:ext uri="{FF2B5EF4-FFF2-40B4-BE49-F238E27FC236}">
                <a16:creationId xmlns:a16="http://schemas.microsoft.com/office/drawing/2014/main" id="{3441E9AD-6A2F-4EBA-3B8B-62E1D8A20C96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4328645" y="4771477"/>
            <a:ext cx="154616" cy="193806"/>
            <a:chOff x="2438400" y="3429000"/>
            <a:chExt cx="620992" cy="80009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6BACB8-16CA-DB48-3759-645364B3F2E7}"/>
                </a:ext>
              </a:extLst>
            </p:cNvPr>
            <p:cNvSpPr/>
            <p:nvPr/>
          </p:nvSpPr>
          <p:spPr>
            <a:xfrm>
              <a:off x="2446654" y="3433830"/>
              <a:ext cx="306046" cy="79955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57B6B1-B9C7-8C42-0BEF-DCB68474AEC2}"/>
                </a:ext>
              </a:extLst>
            </p:cNvPr>
            <p:cNvSpPr/>
            <p:nvPr/>
          </p:nvSpPr>
          <p:spPr>
            <a:xfrm>
              <a:off x="2759077" y="3433830"/>
              <a:ext cx="306046" cy="79955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45600E-AF62-A193-0549-4EF07B4FC681}"/>
              </a:ext>
            </a:extLst>
          </p:cNvPr>
          <p:cNvCxnSpPr>
            <a:cxnSpLocks/>
          </p:cNvCxnSpPr>
          <p:nvPr/>
        </p:nvCxnSpPr>
        <p:spPr bwMode="auto">
          <a:xfrm flipH="1">
            <a:off x="4484688" y="4862513"/>
            <a:ext cx="4381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D498D5-97A4-721E-F0B6-6BC225E9F9F7}"/>
              </a:ext>
            </a:extLst>
          </p:cNvPr>
          <p:cNvCxnSpPr>
            <a:cxnSpLocks/>
          </p:cNvCxnSpPr>
          <p:nvPr/>
        </p:nvCxnSpPr>
        <p:spPr bwMode="auto">
          <a:xfrm flipH="1">
            <a:off x="3660775" y="4849813"/>
            <a:ext cx="66675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61" name="TextBox 10">
            <a:extLst>
              <a:ext uri="{FF2B5EF4-FFF2-40B4-BE49-F238E27FC236}">
                <a16:creationId xmlns:a16="http://schemas.microsoft.com/office/drawing/2014/main" id="{70FC5964-CCD9-AFF4-A795-40945341C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254" y="4499527"/>
            <a:ext cx="771261" cy="313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SV4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D74C9CD-7A1F-482D-4716-74CF4F0B14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2573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4000" b="1" i="1">
                <a:latin typeface="+mn-lt"/>
              </a:rPr>
              <a:t>EPIPHYTE: </a:t>
            </a:r>
            <a:r>
              <a:rPr lang="en-US" sz="4000" b="1">
                <a:latin typeface="+mn-lt"/>
              </a:rPr>
              <a:t>SCALED DOWN “THURSDAY”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2800" b="1">
                <a:latin typeface="+mn-lt"/>
              </a:rPr>
              <a:t>(EVENTUAL VISION)</a:t>
            </a:r>
          </a:p>
          <a:p>
            <a:pPr algn="ctr" fontAlgn="auto">
              <a:spcAft>
                <a:spcPts val="0"/>
              </a:spcAft>
              <a:defRPr/>
            </a:pPr>
            <a:endParaRPr lang="en-US" sz="4000" b="1">
              <a:latin typeface="+mn-lt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489ADEA9-D197-D4CC-8A73-A1C89A477829}"/>
              </a:ext>
            </a:extLst>
          </p:cNvPr>
          <p:cNvSpPr/>
          <p:nvPr/>
        </p:nvSpPr>
        <p:spPr>
          <a:xfrm>
            <a:off x="1263689" y="3231743"/>
            <a:ext cx="1306512" cy="738664"/>
          </a:xfrm>
          <a:prstGeom prst="wedgeRectCallout">
            <a:avLst>
              <a:gd name="adj1" fmla="val 117784"/>
              <a:gd name="adj2" fmla="val 13176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8FECD-948C-124D-64FA-605E4443C85C}"/>
              </a:ext>
            </a:extLst>
          </p:cNvPr>
          <p:cNvSpPr txBox="1"/>
          <p:nvPr/>
        </p:nvSpPr>
        <p:spPr>
          <a:xfrm>
            <a:off x="1225354" y="3224825"/>
            <a:ext cx="1306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Electrically Controlled Valves</a:t>
            </a:r>
          </a:p>
        </p:txBody>
      </p:sp>
      <p:cxnSp>
        <p:nvCxnSpPr>
          <p:cNvPr id="26665" name="Straight Connector 26664">
            <a:extLst>
              <a:ext uri="{FF2B5EF4-FFF2-40B4-BE49-F238E27FC236}">
                <a16:creationId xmlns:a16="http://schemas.microsoft.com/office/drawing/2014/main" id="{666E1215-0CB6-E90D-6EC6-E2F35E00C526}"/>
              </a:ext>
            </a:extLst>
          </p:cNvPr>
          <p:cNvCxnSpPr>
            <a:cxnSpLocks/>
          </p:cNvCxnSpPr>
          <p:nvPr/>
        </p:nvCxnSpPr>
        <p:spPr>
          <a:xfrm>
            <a:off x="5996940" y="1432724"/>
            <a:ext cx="0" cy="24655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66" name="Straight Connector 26665">
            <a:extLst>
              <a:ext uri="{FF2B5EF4-FFF2-40B4-BE49-F238E27FC236}">
                <a16:creationId xmlns:a16="http://schemas.microsoft.com/office/drawing/2014/main" id="{DC4989C7-04B1-8549-917E-F7DB1783518F}"/>
              </a:ext>
            </a:extLst>
          </p:cNvPr>
          <p:cNvCxnSpPr>
            <a:cxnSpLocks/>
          </p:cNvCxnSpPr>
          <p:nvPr/>
        </p:nvCxnSpPr>
        <p:spPr>
          <a:xfrm>
            <a:off x="6210300" y="1421510"/>
            <a:ext cx="0" cy="24655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E16AB7-869A-7764-13D2-994000687B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254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4000" b="1">
                <a:latin typeface="+mn-lt"/>
              </a:rPr>
              <a:t>OFF-THE-SHELF COMPONENTS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298E19AE-192F-222E-1302-552744B1A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21053" r="55128" b="22369"/>
          <a:stretch/>
        </p:blipFill>
        <p:spPr bwMode="auto">
          <a:xfrm>
            <a:off x="1828799" y="2055862"/>
            <a:ext cx="136096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C4B57-AE7B-BA46-7666-08C5FCABA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53299" y="2412533"/>
            <a:ext cx="1053603" cy="1257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8B2B3-03FA-C72C-85B8-9CB75FF09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389748"/>
            <a:ext cx="3009900" cy="29095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770F1F-AAB6-EFA2-D017-22BF5644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281" y="1882072"/>
            <a:ext cx="1054699" cy="12619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B9C760-36D0-2D8E-17A0-CC7A6CFCD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8406902" y="2520682"/>
            <a:ext cx="1359526" cy="91447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B5AF52C-0A2E-62A6-463F-4EBE38B31CAE}"/>
              </a:ext>
            </a:extLst>
          </p:cNvPr>
          <p:cNvGrpSpPr/>
          <p:nvPr/>
        </p:nvGrpSpPr>
        <p:grpSpPr>
          <a:xfrm>
            <a:off x="8418739" y="4823936"/>
            <a:ext cx="2674620" cy="738664"/>
            <a:chOff x="1171972" y="5736393"/>
            <a:chExt cx="2674620" cy="738664"/>
          </a:xfrm>
        </p:grpSpPr>
        <p:sp>
          <p:nvSpPr>
            <p:cNvPr id="20" name="Speech Bubble: Oval 19">
              <a:extLst>
                <a:ext uri="{FF2B5EF4-FFF2-40B4-BE49-F238E27FC236}">
                  <a16:creationId xmlns:a16="http://schemas.microsoft.com/office/drawing/2014/main" id="{DB1EF3FE-3384-B2E9-F2F5-B2D7926237FB}"/>
                </a:ext>
              </a:extLst>
            </p:cNvPr>
            <p:cNvSpPr/>
            <p:nvPr/>
          </p:nvSpPr>
          <p:spPr>
            <a:xfrm>
              <a:off x="1171972" y="5736393"/>
              <a:ext cx="2674620" cy="738664"/>
            </a:xfrm>
            <a:prstGeom prst="wedgeEllipseCallout">
              <a:avLst>
                <a:gd name="adj1" fmla="val -57344"/>
                <a:gd name="adj2" fmla="val -22234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92C759D-24C4-05B4-EFB6-D25D4AEB2961}"/>
                </a:ext>
              </a:extLst>
            </p:cNvPr>
            <p:cNvSpPr txBox="1"/>
            <p:nvPr/>
          </p:nvSpPr>
          <p:spPr>
            <a:xfrm>
              <a:off x="1613931" y="5908704"/>
              <a:ext cx="1790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DAMPER (x2)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9C6BB1-B45D-04E6-328F-F73192ED3BE2}"/>
              </a:ext>
            </a:extLst>
          </p:cNvPr>
          <p:cNvGrpSpPr/>
          <p:nvPr/>
        </p:nvGrpSpPr>
        <p:grpSpPr>
          <a:xfrm>
            <a:off x="4754880" y="5180913"/>
            <a:ext cx="2674620" cy="738664"/>
            <a:chOff x="1171972" y="5736393"/>
            <a:chExt cx="2674620" cy="738664"/>
          </a:xfrm>
        </p:grpSpPr>
        <p:sp>
          <p:nvSpPr>
            <p:cNvPr id="28" name="Speech Bubble: Oval 27">
              <a:extLst>
                <a:ext uri="{FF2B5EF4-FFF2-40B4-BE49-F238E27FC236}">
                  <a16:creationId xmlns:a16="http://schemas.microsoft.com/office/drawing/2014/main" id="{9CDE5804-E2DA-C1B9-7B49-3F0A45EFC7B5}"/>
                </a:ext>
              </a:extLst>
            </p:cNvPr>
            <p:cNvSpPr/>
            <p:nvPr/>
          </p:nvSpPr>
          <p:spPr>
            <a:xfrm>
              <a:off x="1171972" y="5736393"/>
              <a:ext cx="2674620" cy="738664"/>
            </a:xfrm>
            <a:prstGeom prst="wedgeEllipseCallout">
              <a:avLst>
                <a:gd name="adj1" fmla="val 79"/>
                <a:gd name="adj2" fmla="val -223542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9C1728-CEC4-DA6D-9759-DBC45A7EC939}"/>
                </a:ext>
              </a:extLst>
            </p:cNvPr>
            <p:cNvSpPr txBox="1"/>
            <p:nvPr/>
          </p:nvSpPr>
          <p:spPr>
            <a:xfrm>
              <a:off x="1613931" y="5908704"/>
              <a:ext cx="1790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HVAC FILTER BOX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9A94938-1494-4E67-A6AC-A9E9ED807CDC}"/>
              </a:ext>
            </a:extLst>
          </p:cNvPr>
          <p:cNvGrpSpPr/>
          <p:nvPr/>
        </p:nvGrpSpPr>
        <p:grpSpPr>
          <a:xfrm>
            <a:off x="816376" y="4823936"/>
            <a:ext cx="2674620" cy="738664"/>
            <a:chOff x="1171972" y="5736393"/>
            <a:chExt cx="2674620" cy="738664"/>
          </a:xfrm>
        </p:grpSpPr>
        <p:sp>
          <p:nvSpPr>
            <p:cNvPr id="31" name="Speech Bubble: Oval 30">
              <a:extLst>
                <a:ext uri="{FF2B5EF4-FFF2-40B4-BE49-F238E27FC236}">
                  <a16:creationId xmlns:a16="http://schemas.microsoft.com/office/drawing/2014/main" id="{91CDC9D9-9D31-6CB8-EF99-6A106D5A61F5}"/>
                </a:ext>
              </a:extLst>
            </p:cNvPr>
            <p:cNvSpPr/>
            <p:nvPr/>
          </p:nvSpPr>
          <p:spPr>
            <a:xfrm>
              <a:off x="1171972" y="5736393"/>
              <a:ext cx="2674620" cy="738664"/>
            </a:xfrm>
            <a:prstGeom prst="wedgeEllipseCallout">
              <a:avLst>
                <a:gd name="adj1" fmla="val 10700"/>
                <a:gd name="adj2" fmla="val -301662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44" name="TextBox 6143">
              <a:extLst>
                <a:ext uri="{FF2B5EF4-FFF2-40B4-BE49-F238E27FC236}">
                  <a16:creationId xmlns:a16="http://schemas.microsoft.com/office/drawing/2014/main" id="{C2A80201-9E39-6D27-1B67-B92F56556C50}"/>
                </a:ext>
              </a:extLst>
            </p:cNvPr>
            <p:cNvSpPr txBox="1"/>
            <p:nvPr/>
          </p:nvSpPr>
          <p:spPr>
            <a:xfrm>
              <a:off x="1613931" y="5908704"/>
              <a:ext cx="1790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FAN (x2)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E5E1-B518-6FE6-E4D7-CFF858DA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Autofit/>
          </a:bodyPr>
          <a:lstStyle/>
          <a:p>
            <a:r>
              <a:rPr lang="en-US" sz="6000" i="1">
                <a:solidFill>
                  <a:srgbClr val="00B050"/>
                </a:solidFill>
              </a:rPr>
              <a:t>SORBENT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CA34-98DD-1D4C-05FB-11FEF12BF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4343400"/>
            <a:ext cx="9258300" cy="2337351"/>
          </a:xfrm>
        </p:spPr>
        <p:txBody>
          <a:bodyPr/>
          <a:lstStyle/>
          <a:p>
            <a:r>
              <a:rPr lang="en-US" sz="3200"/>
              <a:t>We will start with a </a:t>
            </a:r>
            <a:r>
              <a:rPr lang="en-US" sz="3200" i="1"/>
              <a:t>Zeolite </a:t>
            </a:r>
            <a:r>
              <a:rPr lang="en-US" sz="3200"/>
              <a:t>sorbent</a:t>
            </a:r>
          </a:p>
          <a:p>
            <a:pPr lvl="1"/>
            <a:r>
              <a:rPr lang="en-US" sz="2800" i="1"/>
              <a:t>Adsorbs </a:t>
            </a:r>
            <a:r>
              <a:rPr lang="en-US" sz="2800"/>
              <a:t>CO2 at room temperature and pressure</a:t>
            </a:r>
          </a:p>
          <a:p>
            <a:pPr lvl="1"/>
            <a:r>
              <a:rPr lang="en-US" sz="2800" i="1"/>
              <a:t>Releases </a:t>
            </a:r>
            <a:r>
              <a:rPr lang="en-US" sz="2800"/>
              <a:t>CO2 when </a:t>
            </a:r>
            <a:r>
              <a:rPr lang="en-US" sz="2800" u="sng"/>
              <a:t>heated</a:t>
            </a:r>
            <a:r>
              <a:rPr lang="en-US" sz="2800"/>
              <a:t> or in a </a:t>
            </a:r>
            <a:r>
              <a:rPr lang="en-US" sz="2800" u="sng"/>
              <a:t>vacuum</a:t>
            </a:r>
          </a:p>
          <a:p>
            <a:r>
              <a:rPr lang="en-US" sz="3200"/>
              <a:t>Later we’ll experiment with different sorbents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E3103-48E1-D2EB-3BAF-5CE18D893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81091"/>
            <a:ext cx="8267700" cy="286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48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9" name="Group 15">
            <a:extLst>
              <a:ext uri="{FF2B5EF4-FFF2-40B4-BE49-F238E27FC236}">
                <a16:creationId xmlns:a16="http://schemas.microsoft.com/office/drawing/2014/main" id="{ECE10CCF-57F4-3F27-12A7-1C06B9F1824D}"/>
              </a:ext>
            </a:extLst>
          </p:cNvPr>
          <p:cNvGrpSpPr>
            <a:grpSpLocks/>
          </p:cNvGrpSpPr>
          <p:nvPr/>
        </p:nvGrpSpPr>
        <p:grpSpPr bwMode="auto">
          <a:xfrm>
            <a:off x="3011487" y="1319489"/>
            <a:ext cx="3288340" cy="2782636"/>
            <a:chOff x="2286000" y="685800"/>
            <a:chExt cx="2895600" cy="3429000"/>
          </a:xfrm>
        </p:grpSpPr>
        <p:grpSp>
          <p:nvGrpSpPr>
            <p:cNvPr id="13397" name="Group 11">
              <a:extLst>
                <a:ext uri="{FF2B5EF4-FFF2-40B4-BE49-F238E27FC236}">
                  <a16:creationId xmlns:a16="http://schemas.microsoft.com/office/drawing/2014/main" id="{571133FD-C6A5-75E3-3703-F529CB0E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FFEA1E4-BE8D-7E1E-F178-57551AF1B9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5800"/>
                <a:ext cx="1371339" cy="125787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0F86E06-95B4-D4D4-857F-F7E3BBEAB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671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98" name="Group 12">
              <a:extLst>
                <a:ext uri="{FF2B5EF4-FFF2-40B4-BE49-F238E27FC236}">
                  <a16:creationId xmlns:a16="http://schemas.microsoft.com/office/drawing/2014/main" id="{FD38983A-737D-77DD-F5B4-16D3D41A984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50FC917-CC7C-BBE6-CD69-4F3B58191C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5489"/>
                <a:ext cx="1371339" cy="125787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03C9931-F255-4C7A-A96F-6C7D3D541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360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20" name="Group 16">
            <a:extLst>
              <a:ext uri="{FF2B5EF4-FFF2-40B4-BE49-F238E27FC236}">
                <a16:creationId xmlns:a16="http://schemas.microsoft.com/office/drawing/2014/main" id="{99735EB6-BE02-D56E-6321-022B3BD3BEF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86363" y="1319489"/>
            <a:ext cx="3288340" cy="2782636"/>
            <a:chOff x="2286000" y="685800"/>
            <a:chExt cx="2895600" cy="3429000"/>
          </a:xfrm>
        </p:grpSpPr>
        <p:grpSp>
          <p:nvGrpSpPr>
            <p:cNvPr id="13391" name="Group 17">
              <a:extLst>
                <a:ext uri="{FF2B5EF4-FFF2-40B4-BE49-F238E27FC236}">
                  <a16:creationId xmlns:a16="http://schemas.microsoft.com/office/drawing/2014/main" id="{8998BDED-3AFA-FE24-5B7D-71207AA1C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21CEBF-FB96-67CC-2A94-E7E625AD7B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5800"/>
                <a:ext cx="1371339" cy="125787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1B56C78-9E82-5744-6B77-7EBB976F8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671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92" name="Group 18">
              <a:extLst>
                <a:ext uri="{FF2B5EF4-FFF2-40B4-BE49-F238E27FC236}">
                  <a16:creationId xmlns:a16="http://schemas.microsoft.com/office/drawing/2014/main" id="{D7746CDE-7252-000C-C4C7-9DF9508C618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FE0208B-5F7B-B41E-FE7F-D2F36EBB48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5489"/>
                <a:ext cx="1371339" cy="125787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490C761-7EB6-C2AF-45D2-426A44873C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360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85320FB-3064-D198-7E60-BDFCB8E4F7F3}"/>
              </a:ext>
            </a:extLst>
          </p:cNvPr>
          <p:cNvSpPr/>
          <p:nvPr/>
        </p:nvSpPr>
        <p:spPr bwMode="auto">
          <a:xfrm>
            <a:off x="6299536" y="1319489"/>
            <a:ext cx="87312" cy="2782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Flowchart: Summing Junction 26">
            <a:extLst>
              <a:ext uri="{FF2B5EF4-FFF2-40B4-BE49-F238E27FC236}">
                <a16:creationId xmlns:a16="http://schemas.microsoft.com/office/drawing/2014/main" id="{B14E714D-9C56-B034-884B-9FBFA8E300F1}"/>
              </a:ext>
            </a:extLst>
          </p:cNvPr>
          <p:cNvSpPr/>
          <p:nvPr/>
        </p:nvSpPr>
        <p:spPr bwMode="auto">
          <a:xfrm>
            <a:off x="3011823" y="2340252"/>
            <a:ext cx="460375" cy="741362"/>
          </a:xfrm>
          <a:prstGeom prst="flowChartSummingJunction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819629A2-A053-A139-75AB-D3A1DE136C18}"/>
              </a:ext>
            </a:extLst>
          </p:cNvPr>
          <p:cNvSpPr/>
          <p:nvPr/>
        </p:nvSpPr>
        <p:spPr bwMode="auto">
          <a:xfrm>
            <a:off x="9218948" y="2352952"/>
            <a:ext cx="461963" cy="742950"/>
          </a:xfrm>
          <a:prstGeom prst="flowChartSummingJunction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BC7E72-3676-BBE0-ACAE-9E423128D1F3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281030" y="2353745"/>
            <a:ext cx="0" cy="7286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37EB261-2703-3E9F-9B88-4A220FBC73E1}"/>
              </a:ext>
            </a:extLst>
          </p:cNvPr>
          <p:cNvSpPr/>
          <p:nvPr/>
        </p:nvSpPr>
        <p:spPr bwMode="auto">
          <a:xfrm>
            <a:off x="4261186" y="2691089"/>
            <a:ext cx="39687" cy="3968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02E632-EC38-E632-D161-29CDA86FF1B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381542" y="2339458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FEE2FAB-D902-EE99-D1BF-BE6862CC374E}"/>
              </a:ext>
            </a:extLst>
          </p:cNvPr>
          <p:cNvSpPr/>
          <p:nvPr/>
        </p:nvSpPr>
        <p:spPr bwMode="auto">
          <a:xfrm>
            <a:off x="8361698" y="2676802"/>
            <a:ext cx="39688" cy="4127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3328" name="Group 43">
            <a:extLst>
              <a:ext uri="{FF2B5EF4-FFF2-40B4-BE49-F238E27FC236}">
                <a16:creationId xmlns:a16="http://schemas.microsoft.com/office/drawing/2014/main" id="{9BCA5A6A-960D-EE03-9DFF-1EDDD25F7600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477033" y="5368906"/>
            <a:ext cx="799614" cy="411699"/>
            <a:chOff x="2927663" y="4343389"/>
            <a:chExt cx="1776085" cy="914400"/>
          </a:xfrm>
        </p:grpSpPr>
        <p:sp>
          <p:nvSpPr>
            <p:cNvPr id="37" name="Flowchart: Summing Junction 36">
              <a:extLst>
                <a:ext uri="{FF2B5EF4-FFF2-40B4-BE49-F238E27FC236}">
                  <a16:creationId xmlns:a16="http://schemas.microsoft.com/office/drawing/2014/main" id="{7357830E-0BFB-8A41-B51B-D92048CFA325}"/>
                </a:ext>
              </a:extLst>
            </p:cNvPr>
            <p:cNvSpPr/>
            <p:nvPr/>
          </p:nvSpPr>
          <p:spPr>
            <a:xfrm>
              <a:off x="3362661" y="4341843"/>
              <a:ext cx="913266" cy="916734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A9A73D-6B50-B6D6-2E31-423E57828FDE}"/>
                </a:ext>
              </a:extLst>
            </p:cNvPr>
            <p:cNvSpPr/>
            <p:nvPr/>
          </p:nvSpPr>
          <p:spPr>
            <a:xfrm>
              <a:off x="2936001" y="4341843"/>
              <a:ext cx="1766585" cy="916734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B11501C-91C3-E821-6A8B-C4A1666B2BE6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928948" y="4800209"/>
              <a:ext cx="4337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E154C1B-28DA-8A07-C80A-115E0A2569EF}"/>
                </a:ext>
              </a:extLst>
            </p:cNvPr>
            <p:cNvCxnSpPr>
              <a:cxnSpLocks/>
            </p:cNvCxnSpPr>
            <p:nvPr/>
          </p:nvCxnSpPr>
          <p:spPr>
            <a:xfrm>
              <a:off x="4268874" y="4800209"/>
              <a:ext cx="43371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29" name="Group 46">
            <a:extLst>
              <a:ext uri="{FF2B5EF4-FFF2-40B4-BE49-F238E27FC236}">
                <a16:creationId xmlns:a16="http://schemas.microsoft.com/office/drawing/2014/main" id="{BCAA9679-A9A3-A828-B35B-81C66CF7829B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798777" y="4582915"/>
            <a:ext cx="156120" cy="201160"/>
            <a:chOff x="2438400" y="3429000"/>
            <a:chExt cx="620992" cy="80009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8BF8F9B-649E-AD1E-BF48-493C021D7795}"/>
                </a:ext>
              </a:extLst>
            </p:cNvPr>
            <p:cNvSpPr/>
            <p:nvPr/>
          </p:nvSpPr>
          <p:spPr>
            <a:xfrm>
              <a:off x="2439110" y="3430565"/>
              <a:ext cx="303098" cy="79558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7CE9A36-88BF-9FF4-2196-73FF20577E89}"/>
                </a:ext>
              </a:extLst>
            </p:cNvPr>
            <p:cNvSpPr/>
            <p:nvPr/>
          </p:nvSpPr>
          <p:spPr>
            <a:xfrm>
              <a:off x="2754837" y="3430565"/>
              <a:ext cx="303098" cy="79558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3B26655-7D41-12A1-9F56-5588754B2F5D}"/>
              </a:ext>
            </a:extLst>
          </p:cNvPr>
          <p:cNvCxnSpPr>
            <a:cxnSpLocks/>
          </p:cNvCxnSpPr>
          <p:nvPr/>
        </p:nvCxnSpPr>
        <p:spPr bwMode="auto">
          <a:xfrm flipH="1">
            <a:off x="3877011" y="3232427"/>
            <a:ext cx="1141412" cy="971550"/>
          </a:xfrm>
          <a:prstGeom prst="straightConnector1">
            <a:avLst/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EADD0B2-CC34-CDCC-DC63-05F125862EAD}"/>
              </a:ext>
            </a:extLst>
          </p:cNvPr>
          <p:cNvCxnSpPr>
            <a:cxnSpLocks/>
            <a:stCxn id="46" idx="3"/>
            <a:endCxn id="38" idx="1"/>
          </p:cNvCxnSpPr>
          <p:nvPr/>
        </p:nvCxnSpPr>
        <p:spPr bwMode="auto">
          <a:xfrm>
            <a:off x="3877011" y="4761189"/>
            <a:ext cx="0" cy="4159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C8FA5C4-6F37-ABD2-DA0C-92B1B19425C6}"/>
              </a:ext>
            </a:extLst>
          </p:cNvPr>
          <p:cNvCxnSpPr>
            <a:cxnSpLocks/>
          </p:cNvCxnSpPr>
          <p:nvPr/>
        </p:nvCxnSpPr>
        <p:spPr bwMode="auto">
          <a:xfrm>
            <a:off x="3877011" y="4203977"/>
            <a:ext cx="0" cy="4175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34" name="Group 62">
            <a:extLst>
              <a:ext uri="{FF2B5EF4-FFF2-40B4-BE49-F238E27FC236}">
                <a16:creationId xmlns:a16="http://schemas.microsoft.com/office/drawing/2014/main" id="{40D6E370-24BF-3AE6-FD01-09143738C3BB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2655034" y="6267886"/>
            <a:ext cx="156130" cy="201147"/>
            <a:chOff x="2438400" y="3429000"/>
            <a:chExt cx="620992" cy="80009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16A239D-E9BD-2178-E361-28C6D1E590EA}"/>
                </a:ext>
              </a:extLst>
            </p:cNvPr>
            <p:cNvSpPr/>
            <p:nvPr/>
          </p:nvSpPr>
          <p:spPr>
            <a:xfrm>
              <a:off x="2435878" y="3427783"/>
              <a:ext cx="309390" cy="80194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93C5FDC-0866-ECC6-EEC1-E5E527294E4A}"/>
                </a:ext>
              </a:extLst>
            </p:cNvPr>
            <p:cNvSpPr/>
            <p:nvPr/>
          </p:nvSpPr>
          <p:spPr>
            <a:xfrm>
              <a:off x="2751585" y="3427783"/>
              <a:ext cx="309390" cy="80194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335" name="Group 65">
            <a:extLst>
              <a:ext uri="{FF2B5EF4-FFF2-40B4-BE49-F238E27FC236}">
                <a16:creationId xmlns:a16="http://schemas.microsoft.com/office/drawing/2014/main" id="{3B69CB17-D0E9-804E-1349-9DB61BBF17C4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4527297" y="6267885"/>
            <a:ext cx="156130" cy="201147"/>
            <a:chOff x="2438400" y="3429000"/>
            <a:chExt cx="620992" cy="80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7A014FB-953E-39CD-532F-9D18DCC217D7}"/>
                </a:ext>
              </a:extLst>
            </p:cNvPr>
            <p:cNvSpPr/>
            <p:nvPr/>
          </p:nvSpPr>
          <p:spPr>
            <a:xfrm>
              <a:off x="2444581" y="3427779"/>
              <a:ext cx="303078" cy="80194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69D48CF-EDE1-8820-74A7-E1CB746F84DC}"/>
                </a:ext>
              </a:extLst>
            </p:cNvPr>
            <p:cNvSpPr/>
            <p:nvPr/>
          </p:nvSpPr>
          <p:spPr>
            <a:xfrm>
              <a:off x="2760287" y="3427779"/>
              <a:ext cx="303078" cy="80194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AF78F5-2FD9-B092-0E39-E4D293317374}"/>
              </a:ext>
            </a:extLst>
          </p:cNvPr>
          <p:cNvCxnSpPr>
            <a:cxnSpLocks/>
            <a:stCxn id="68" idx="3"/>
            <a:endCxn id="64" idx="1"/>
          </p:cNvCxnSpPr>
          <p:nvPr/>
        </p:nvCxnSpPr>
        <p:spPr bwMode="auto">
          <a:xfrm flipH="1">
            <a:off x="2811798" y="6367739"/>
            <a:ext cx="1716088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51E090F-55A6-A415-E61A-1A926D5423CF}"/>
              </a:ext>
            </a:extLst>
          </p:cNvPr>
          <p:cNvCxnSpPr>
            <a:cxnSpLocks/>
          </p:cNvCxnSpPr>
          <p:nvPr/>
        </p:nvCxnSpPr>
        <p:spPr bwMode="auto">
          <a:xfrm>
            <a:off x="4683461" y="6361389"/>
            <a:ext cx="444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8CCA98B-45A5-4D85-AFB1-3BDD258D48CC}"/>
              </a:ext>
            </a:extLst>
          </p:cNvPr>
          <p:cNvCxnSpPr>
            <a:cxnSpLocks/>
          </p:cNvCxnSpPr>
          <p:nvPr/>
        </p:nvCxnSpPr>
        <p:spPr bwMode="auto">
          <a:xfrm flipV="1">
            <a:off x="3877011" y="5945464"/>
            <a:ext cx="0" cy="422275"/>
          </a:xfrm>
          <a:prstGeom prst="straightConnector1">
            <a:avLst/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FB6AF73-BFB1-2E9C-6B5D-3B8F6905A216}"/>
              </a:ext>
            </a:extLst>
          </p:cNvPr>
          <p:cNvCxnSpPr>
            <a:cxnSpLocks/>
          </p:cNvCxnSpPr>
          <p:nvPr/>
        </p:nvCxnSpPr>
        <p:spPr bwMode="auto">
          <a:xfrm flipH="1">
            <a:off x="2208548" y="6375677"/>
            <a:ext cx="44291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loud 83">
            <a:extLst>
              <a:ext uri="{FF2B5EF4-FFF2-40B4-BE49-F238E27FC236}">
                <a16:creationId xmlns:a16="http://schemas.microsoft.com/office/drawing/2014/main" id="{0346477A-B574-3537-F388-EA96E2272887}"/>
              </a:ext>
            </a:extLst>
          </p:cNvPr>
          <p:cNvSpPr/>
          <p:nvPr/>
        </p:nvSpPr>
        <p:spPr bwMode="auto">
          <a:xfrm>
            <a:off x="1294148" y="5847039"/>
            <a:ext cx="923925" cy="1039813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51" name="TextBox 117">
            <a:extLst>
              <a:ext uri="{FF2B5EF4-FFF2-40B4-BE49-F238E27FC236}">
                <a16:creationId xmlns:a16="http://schemas.microsoft.com/office/drawing/2014/main" id="{88CC6582-FDDD-7442-6785-A01E0F4F1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449" y="2029664"/>
            <a:ext cx="778814" cy="3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1</a:t>
            </a:r>
          </a:p>
        </p:txBody>
      </p:sp>
      <p:sp>
        <p:nvSpPr>
          <p:cNvPr id="13352" name="TextBox 119">
            <a:extLst>
              <a:ext uri="{FF2B5EF4-FFF2-40B4-BE49-F238E27FC236}">
                <a16:creationId xmlns:a16="http://schemas.microsoft.com/office/drawing/2014/main" id="{99201430-86FA-62B2-36F4-97C2B4426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301" y="2029664"/>
            <a:ext cx="972931" cy="369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 1</a:t>
            </a:r>
          </a:p>
        </p:txBody>
      </p:sp>
      <p:sp>
        <p:nvSpPr>
          <p:cNvPr id="13353" name="TextBox 120">
            <a:extLst>
              <a:ext uri="{FF2B5EF4-FFF2-40B4-BE49-F238E27FC236}">
                <a16:creationId xmlns:a16="http://schemas.microsoft.com/office/drawing/2014/main" id="{CD792455-014C-53BB-B10D-746EB0696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2957" y="2029664"/>
            <a:ext cx="972930" cy="369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 2</a:t>
            </a:r>
          </a:p>
        </p:txBody>
      </p:sp>
      <p:sp>
        <p:nvSpPr>
          <p:cNvPr id="13354" name="TextBox 121">
            <a:extLst>
              <a:ext uri="{FF2B5EF4-FFF2-40B4-BE49-F238E27FC236}">
                <a16:creationId xmlns:a16="http://schemas.microsoft.com/office/drawing/2014/main" id="{8998AAB5-8E0E-B114-6D3A-EC80F4D7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7385" y="2029664"/>
            <a:ext cx="778814" cy="3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2</a:t>
            </a:r>
          </a:p>
        </p:txBody>
      </p:sp>
      <p:sp>
        <p:nvSpPr>
          <p:cNvPr id="13355" name="TextBox 122">
            <a:extLst>
              <a:ext uri="{FF2B5EF4-FFF2-40B4-BE49-F238E27FC236}">
                <a16:creationId xmlns:a16="http://schemas.microsoft.com/office/drawing/2014/main" id="{4E4C528B-CCBD-7936-C7F1-77DACFC76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8812" y="4528801"/>
            <a:ext cx="778814" cy="3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SV1</a:t>
            </a:r>
          </a:p>
        </p:txBody>
      </p:sp>
      <p:sp>
        <p:nvSpPr>
          <p:cNvPr id="13356" name="TextBox 123">
            <a:extLst>
              <a:ext uri="{FF2B5EF4-FFF2-40B4-BE49-F238E27FC236}">
                <a16:creationId xmlns:a16="http://schemas.microsoft.com/office/drawing/2014/main" id="{F9A33092-CDBF-5B77-9C19-1DFA33C3F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4283" y="5979265"/>
            <a:ext cx="778814" cy="3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SV2</a:t>
            </a:r>
          </a:p>
        </p:txBody>
      </p:sp>
      <p:sp>
        <p:nvSpPr>
          <p:cNvPr id="13357" name="TextBox 124">
            <a:extLst>
              <a:ext uri="{FF2B5EF4-FFF2-40B4-BE49-F238E27FC236}">
                <a16:creationId xmlns:a16="http://schemas.microsoft.com/office/drawing/2014/main" id="{5189CF39-0F75-7C1E-536D-5B278BEFE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84" y="5964481"/>
            <a:ext cx="778814" cy="3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SV3</a:t>
            </a:r>
          </a:p>
        </p:txBody>
      </p:sp>
      <p:sp>
        <p:nvSpPr>
          <p:cNvPr id="13364" name="TextBox 130">
            <a:extLst>
              <a:ext uri="{FF2B5EF4-FFF2-40B4-BE49-F238E27FC236}">
                <a16:creationId xmlns:a16="http://schemas.microsoft.com/office/drawing/2014/main" id="{90E2FB15-6041-8058-7CB2-3F8BAC32043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197134" y="2519686"/>
            <a:ext cx="2606541" cy="32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SORBENT PANEL</a:t>
            </a:r>
          </a:p>
        </p:txBody>
      </p:sp>
      <p:sp>
        <p:nvSpPr>
          <p:cNvPr id="13365" name="TextBox 131">
            <a:extLst>
              <a:ext uri="{FF2B5EF4-FFF2-40B4-BE49-F238E27FC236}">
                <a16:creationId xmlns:a16="http://schemas.microsoft.com/office/drawing/2014/main" id="{699A4AA3-6498-E209-E42B-689A82997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656" y="5353725"/>
            <a:ext cx="1387543" cy="3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VAC PUMP</a:t>
            </a:r>
          </a:p>
        </p:txBody>
      </p:sp>
      <p:sp>
        <p:nvSpPr>
          <p:cNvPr id="13367" name="TextBox 133">
            <a:extLst>
              <a:ext uri="{FF2B5EF4-FFF2-40B4-BE49-F238E27FC236}">
                <a16:creationId xmlns:a16="http://schemas.microsoft.com/office/drawing/2014/main" id="{A6B9F0B9-D4A5-B525-C4F6-38B32678F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611" y="6216757"/>
            <a:ext cx="1387543" cy="32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EXIT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4C21E-07E4-1CE0-9F5D-1AF7971C66D1}"/>
              </a:ext>
            </a:extLst>
          </p:cNvPr>
          <p:cNvCxnSpPr/>
          <p:nvPr/>
        </p:nvCxnSpPr>
        <p:spPr bwMode="auto">
          <a:xfrm>
            <a:off x="3011823" y="2340252"/>
            <a:ext cx="0" cy="75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8705A5-F5E4-61BF-8217-59F09317F5CB}"/>
              </a:ext>
            </a:extLst>
          </p:cNvPr>
          <p:cNvCxnSpPr/>
          <p:nvPr/>
        </p:nvCxnSpPr>
        <p:spPr bwMode="auto">
          <a:xfrm>
            <a:off x="3824623" y="2502177"/>
            <a:ext cx="1870075" cy="0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71C535-1455-24AD-0E9B-A60833B5D6BE}"/>
              </a:ext>
            </a:extLst>
          </p:cNvPr>
          <p:cNvCxnSpPr/>
          <p:nvPr/>
        </p:nvCxnSpPr>
        <p:spPr bwMode="auto">
          <a:xfrm>
            <a:off x="3824623" y="2938739"/>
            <a:ext cx="1870075" cy="0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8E97DA-6F95-A7D9-59F5-5717B978D3D8}"/>
              </a:ext>
            </a:extLst>
          </p:cNvPr>
          <p:cNvCxnSpPr/>
          <p:nvPr/>
        </p:nvCxnSpPr>
        <p:spPr bwMode="auto">
          <a:xfrm>
            <a:off x="7136148" y="2483127"/>
            <a:ext cx="1871663" cy="0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4C436E-DF52-80C5-D7B8-37845738163F}"/>
              </a:ext>
            </a:extLst>
          </p:cNvPr>
          <p:cNvCxnSpPr/>
          <p:nvPr/>
        </p:nvCxnSpPr>
        <p:spPr bwMode="auto">
          <a:xfrm>
            <a:off x="7136148" y="2918102"/>
            <a:ext cx="1871663" cy="0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8E944A-CD60-3E41-6AE6-846185D7F6FB}"/>
              </a:ext>
            </a:extLst>
          </p:cNvPr>
          <p:cNvSpPr txBox="1"/>
          <p:nvPr/>
        </p:nvSpPr>
        <p:spPr>
          <a:xfrm>
            <a:off x="1751382" y="-76786"/>
            <a:ext cx="87344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>
                <a:latin typeface="+mn-lt"/>
              </a:rPr>
              <a:t>COMPLETED EPIPHYTE CO2 CAPTURE SEQUENCE: 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>
                <a:solidFill>
                  <a:srgbClr val="70AD47">
                    <a:lumMod val="75000"/>
                  </a:srgbClr>
                </a:solidFill>
                <a:latin typeface="+mn-lt"/>
              </a:rPr>
              <a:t>(1) </a:t>
            </a:r>
            <a:r>
              <a:rPr lang="en-US" sz="3200" b="1" i="1" kern="0">
                <a:solidFill>
                  <a:srgbClr val="70AD47">
                    <a:lumMod val="75000"/>
                  </a:srgbClr>
                </a:solidFill>
                <a:latin typeface="+mn-lt"/>
              </a:rPr>
              <a:t>ADSORPTION</a:t>
            </a:r>
          </a:p>
        </p:txBody>
      </p:sp>
      <p:sp>
        <p:nvSpPr>
          <p:cNvPr id="13316" name="TextBox 23">
            <a:extLst>
              <a:ext uri="{FF2B5EF4-FFF2-40B4-BE49-F238E27FC236}">
                <a16:creationId xmlns:a16="http://schemas.microsoft.com/office/drawing/2014/main" id="{E9E0059A-1C46-BD53-74F0-3240EC8CB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936" y="4118252"/>
            <a:ext cx="1620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FF0000"/>
                </a:solidFill>
              </a:rPr>
              <a:t>HEATER OFF</a:t>
            </a:r>
          </a:p>
        </p:txBody>
      </p:sp>
      <p:sp>
        <p:nvSpPr>
          <p:cNvPr id="13317" name="TextBox 38">
            <a:extLst>
              <a:ext uri="{FF2B5EF4-FFF2-40B4-BE49-F238E27FC236}">
                <a16:creationId xmlns:a16="http://schemas.microsoft.com/office/drawing/2014/main" id="{630AC80E-F917-8C70-4FC7-7FA31D371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6723" y="3121302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13318" name="TextBox 42">
            <a:extLst>
              <a:ext uri="{FF2B5EF4-FFF2-40B4-BE49-F238E27FC236}">
                <a16:creationId xmlns:a16="http://schemas.microsoft.com/office/drawing/2014/main" id="{D774872E-A117-19A9-7F73-A032B925E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8761" y="3075264"/>
            <a:ext cx="857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15F657-429D-B96C-4E29-AF9ACA9D0016}"/>
              </a:ext>
            </a:extLst>
          </p:cNvPr>
          <p:cNvGrpSpPr/>
          <p:nvPr/>
        </p:nvGrpSpPr>
        <p:grpSpPr>
          <a:xfrm>
            <a:off x="3872702" y="4501021"/>
            <a:ext cx="3652838" cy="2099711"/>
            <a:chOff x="6313410" y="4143374"/>
            <a:chExt cx="3652838" cy="209971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0CFE88-36B1-BB2A-D47E-921822DDBDAA}"/>
                </a:ext>
              </a:extLst>
            </p:cNvPr>
            <p:cNvSpPr/>
            <p:nvPr/>
          </p:nvSpPr>
          <p:spPr bwMode="auto">
            <a:xfrm>
              <a:off x="7559598" y="4260297"/>
              <a:ext cx="2406650" cy="198278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TextBox 127">
              <a:extLst>
                <a:ext uri="{FF2B5EF4-FFF2-40B4-BE49-F238E27FC236}">
                  <a16:creationId xmlns:a16="http://schemas.microsoft.com/office/drawing/2014/main" id="{70406E19-9BA7-84F8-F0D6-C9A1FE80D9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6117" y="4954252"/>
              <a:ext cx="13740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CAPTURED CO2 TANK</a:t>
              </a:r>
            </a:p>
          </p:txBody>
        </p:sp>
        <p:grpSp>
          <p:nvGrpSpPr>
            <p:cNvPr id="24" name="Group 1">
              <a:extLst>
                <a:ext uri="{FF2B5EF4-FFF2-40B4-BE49-F238E27FC236}">
                  <a16:creationId xmlns:a16="http://schemas.microsoft.com/office/drawing/2014/main" id="{D969D533-D47C-0D15-49D2-7527DE94BB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 flipH="1">
              <a:off x="6981280" y="4415324"/>
              <a:ext cx="154616" cy="193806"/>
              <a:chOff x="2438400" y="3429000"/>
              <a:chExt cx="620992" cy="80009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12081FB-3330-3319-35E7-88B4875A21D7}"/>
                  </a:ext>
                </a:extLst>
              </p:cNvPr>
              <p:cNvSpPr/>
              <p:nvPr/>
            </p:nvSpPr>
            <p:spPr>
              <a:xfrm>
                <a:off x="2446654" y="3433830"/>
                <a:ext cx="306046" cy="79955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AB402A4-D96C-D6AE-CED3-FEACD3F5E4F1}"/>
                  </a:ext>
                </a:extLst>
              </p:cNvPr>
              <p:cNvSpPr/>
              <p:nvPr/>
            </p:nvSpPr>
            <p:spPr>
              <a:xfrm>
                <a:off x="2759077" y="3433830"/>
                <a:ext cx="306046" cy="79955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A1B67B7-A071-4485-6CC7-34AAD976A76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37323" y="4506360"/>
              <a:ext cx="4381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AE98F22-2444-C21F-D19F-B1C8BE4B96F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13410" y="4493660"/>
              <a:ext cx="6667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3FDFB7E0-284D-6A29-897A-20CB09AD6C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2889" y="4143374"/>
              <a:ext cx="771261" cy="31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SV4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F8BA43E-4926-811A-5847-E28D4DCC1456}"/>
              </a:ext>
            </a:extLst>
          </p:cNvPr>
          <p:cNvSpPr txBox="1"/>
          <p:nvPr/>
        </p:nvSpPr>
        <p:spPr>
          <a:xfrm>
            <a:off x="7916655" y="4135667"/>
            <a:ext cx="366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AIR IS BLOWN 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CO2 IS CAPTURED BY SORBENT</a:t>
            </a:r>
          </a:p>
        </p:txBody>
      </p:sp>
      <p:sp>
        <p:nvSpPr>
          <p:cNvPr id="61" name="TextBox 38">
            <a:extLst>
              <a:ext uri="{FF2B5EF4-FFF2-40B4-BE49-F238E27FC236}">
                <a16:creationId xmlns:a16="http://schemas.microsoft.com/office/drawing/2014/main" id="{3F726E50-4402-B5F2-864B-54F63BFA1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7495" y="3113519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OPEN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D99E15F9-47C2-3734-0F7D-49A198914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3773" y="3095902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OPEN</a:t>
            </a:r>
          </a:p>
        </p:txBody>
      </p:sp>
      <p:sp>
        <p:nvSpPr>
          <p:cNvPr id="63" name="TextBox 38">
            <a:extLst>
              <a:ext uri="{FF2B5EF4-FFF2-40B4-BE49-F238E27FC236}">
                <a16:creationId xmlns:a16="http://schemas.microsoft.com/office/drawing/2014/main" id="{4076AB97-F856-7155-A075-F81C38B760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8911" y="5564893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5AB2273-3FAA-20E4-8F18-305BC21686BA}"/>
              </a:ext>
            </a:extLst>
          </p:cNvPr>
          <p:cNvCxnSpPr>
            <a:cxnSpLocks/>
          </p:cNvCxnSpPr>
          <p:nvPr/>
        </p:nvCxnSpPr>
        <p:spPr bwMode="auto">
          <a:xfrm>
            <a:off x="9944100" y="2938739"/>
            <a:ext cx="1634426" cy="321469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D2FDD4F-D09A-01F6-BFB7-3C5FF0538716}"/>
              </a:ext>
            </a:extLst>
          </p:cNvPr>
          <p:cNvCxnSpPr>
            <a:cxnSpLocks/>
          </p:cNvCxnSpPr>
          <p:nvPr/>
        </p:nvCxnSpPr>
        <p:spPr bwMode="auto">
          <a:xfrm flipV="1">
            <a:off x="9846011" y="2029664"/>
            <a:ext cx="1605914" cy="387065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AB7427-8147-2664-FDD3-E91BEC1DF32F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8575" y="2961021"/>
            <a:ext cx="1584492" cy="271406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5015168-2189-3406-2925-50855EBC57D6}"/>
              </a:ext>
            </a:extLst>
          </p:cNvPr>
          <p:cNvCxnSpPr>
            <a:cxnSpLocks/>
          </p:cNvCxnSpPr>
          <p:nvPr/>
        </p:nvCxnSpPr>
        <p:spPr bwMode="auto">
          <a:xfrm>
            <a:off x="1210462" y="2183665"/>
            <a:ext cx="1576287" cy="277422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33">
            <a:extLst>
              <a:ext uri="{FF2B5EF4-FFF2-40B4-BE49-F238E27FC236}">
                <a16:creationId xmlns:a16="http://schemas.microsoft.com/office/drawing/2014/main" id="{6C280D1A-1977-F011-EF0E-494E83FE6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63" y="5510213"/>
            <a:ext cx="1576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EXIT</a:t>
            </a:r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713B196F-BB1A-A77F-3063-BDBA97B2722C}"/>
              </a:ext>
            </a:extLst>
          </p:cNvPr>
          <p:cNvSpPr/>
          <p:nvPr/>
        </p:nvSpPr>
        <p:spPr bwMode="auto">
          <a:xfrm>
            <a:off x="1279525" y="5173663"/>
            <a:ext cx="923925" cy="1039812"/>
          </a:xfrm>
          <a:prstGeom prst="cloud">
            <a:avLst/>
          </a:prstGeom>
          <a:solidFill>
            <a:srgbClr val="71FB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342" name="Group 15">
            <a:extLst>
              <a:ext uri="{FF2B5EF4-FFF2-40B4-BE49-F238E27FC236}">
                <a16:creationId xmlns:a16="http://schemas.microsoft.com/office/drawing/2014/main" id="{D3C42FCF-0A33-5EDD-893D-932DC55F8FF6}"/>
              </a:ext>
            </a:extLst>
          </p:cNvPr>
          <p:cNvGrpSpPr>
            <a:grpSpLocks/>
          </p:cNvGrpSpPr>
          <p:nvPr/>
        </p:nvGrpSpPr>
        <p:grpSpPr bwMode="auto">
          <a:xfrm>
            <a:off x="2996184" y="644525"/>
            <a:ext cx="3287963" cy="2783429"/>
            <a:chOff x="2286000" y="685800"/>
            <a:chExt cx="2895600" cy="3429000"/>
          </a:xfrm>
        </p:grpSpPr>
        <p:grpSp>
          <p:nvGrpSpPr>
            <p:cNvPr id="14412" name="Group 11">
              <a:extLst>
                <a:ext uri="{FF2B5EF4-FFF2-40B4-BE49-F238E27FC236}">
                  <a16:creationId xmlns:a16="http://schemas.microsoft.com/office/drawing/2014/main" id="{0C6680EC-9A6F-9114-3150-39C2C20B30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A806CA08-72BC-68D4-0525-525C592014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779" y="685800"/>
                <a:ext cx="1371496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E99F700-EB16-F5F3-D685-7156FE31DB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5497" y="1943312"/>
                <a:ext cx="1525282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13" name="Group 12">
              <a:extLst>
                <a:ext uri="{FF2B5EF4-FFF2-40B4-BE49-F238E27FC236}">
                  <a16:creationId xmlns:a16="http://schemas.microsoft.com/office/drawing/2014/main" id="{8195E60C-11A2-C248-060C-1710FDFB9AE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D1F1EAE-623A-BF17-7681-33BCE26800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779" y="686466"/>
                <a:ext cx="1371496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2EA7D36-CE31-B2F6-E4B6-72AC3BB882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5497" y="1943978"/>
                <a:ext cx="1525282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343" name="Group 16">
            <a:extLst>
              <a:ext uri="{FF2B5EF4-FFF2-40B4-BE49-F238E27FC236}">
                <a16:creationId xmlns:a16="http://schemas.microsoft.com/office/drawing/2014/main" id="{E69B9896-212D-0A0B-C1F1-80C866C9E4F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70673" y="644525"/>
            <a:ext cx="3287963" cy="2783429"/>
            <a:chOff x="2286000" y="685800"/>
            <a:chExt cx="2895600" cy="3429000"/>
          </a:xfrm>
        </p:grpSpPr>
        <p:grpSp>
          <p:nvGrpSpPr>
            <p:cNvPr id="14406" name="Group 17">
              <a:extLst>
                <a:ext uri="{FF2B5EF4-FFF2-40B4-BE49-F238E27FC236}">
                  <a16:creationId xmlns:a16="http://schemas.microsoft.com/office/drawing/2014/main" id="{CDF5BACB-BF84-7197-E7BA-D16762B2B1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B4408FE-943F-7EB7-2028-6CB769C6A9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136" y="685800"/>
                <a:ext cx="1371495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1F12E56-B949-9AD8-999A-347F21AC1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2" y="1943312"/>
                <a:ext cx="152388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07" name="Group 18">
              <a:extLst>
                <a:ext uri="{FF2B5EF4-FFF2-40B4-BE49-F238E27FC236}">
                  <a16:creationId xmlns:a16="http://schemas.microsoft.com/office/drawing/2014/main" id="{8D48B099-A8AE-8D05-B327-054EBB36C81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A215FCE-8D9F-0B6F-C3FE-45437B8D2F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136" y="686466"/>
                <a:ext cx="1371495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6A20CE3-833D-74D5-0AE4-191332D79E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52" y="1943978"/>
                <a:ext cx="152388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CC0277-D026-ECBE-9127-969C20B9DF00}"/>
              </a:ext>
            </a:extLst>
          </p:cNvPr>
          <p:cNvSpPr/>
          <p:nvPr/>
        </p:nvSpPr>
        <p:spPr bwMode="auto">
          <a:xfrm>
            <a:off x="6284913" y="644525"/>
            <a:ext cx="85725" cy="2782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Flowchart: Summing Junction 26">
            <a:extLst>
              <a:ext uri="{FF2B5EF4-FFF2-40B4-BE49-F238E27FC236}">
                <a16:creationId xmlns:a16="http://schemas.microsoft.com/office/drawing/2014/main" id="{B9937A89-FFE0-E37F-4693-A3D9ED5A76CA}"/>
              </a:ext>
            </a:extLst>
          </p:cNvPr>
          <p:cNvSpPr/>
          <p:nvPr/>
        </p:nvSpPr>
        <p:spPr bwMode="auto">
          <a:xfrm>
            <a:off x="2995613" y="1665288"/>
            <a:ext cx="461962" cy="741362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307B305E-5A0C-2E36-DCE3-6479402ED7C8}"/>
              </a:ext>
            </a:extLst>
          </p:cNvPr>
          <p:cNvSpPr/>
          <p:nvPr/>
        </p:nvSpPr>
        <p:spPr bwMode="auto">
          <a:xfrm>
            <a:off x="9202738" y="1677988"/>
            <a:ext cx="461962" cy="742950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8411F9-3216-5B7B-28A5-EDB98A10BBC9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265613" y="1677988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D4B15B2-E56D-7CA5-689B-D88F3EB1C083}"/>
              </a:ext>
            </a:extLst>
          </p:cNvPr>
          <p:cNvSpPr/>
          <p:nvPr/>
        </p:nvSpPr>
        <p:spPr bwMode="auto">
          <a:xfrm>
            <a:off x="4244975" y="2016125"/>
            <a:ext cx="39688" cy="3968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5474070-B96A-52F9-8AD1-75058006FA6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8364538" y="1665288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11C23B9-66D2-19CE-BA3E-D086868FCD91}"/>
              </a:ext>
            </a:extLst>
          </p:cNvPr>
          <p:cNvSpPr/>
          <p:nvPr/>
        </p:nvSpPr>
        <p:spPr bwMode="auto">
          <a:xfrm>
            <a:off x="8345488" y="2003425"/>
            <a:ext cx="39687" cy="3968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4351" name="Group 43">
            <a:extLst>
              <a:ext uri="{FF2B5EF4-FFF2-40B4-BE49-F238E27FC236}">
                <a16:creationId xmlns:a16="http://schemas.microsoft.com/office/drawing/2014/main" id="{38FC8F34-DCCE-6C51-0176-F549BF52EBC3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461517" y="4695179"/>
            <a:ext cx="799842" cy="411652"/>
            <a:chOff x="2927663" y="4343389"/>
            <a:chExt cx="1776085" cy="914400"/>
          </a:xfrm>
        </p:grpSpPr>
        <p:sp>
          <p:nvSpPr>
            <p:cNvPr id="37" name="Flowchart: Summing Junction 36">
              <a:extLst>
                <a:ext uri="{FF2B5EF4-FFF2-40B4-BE49-F238E27FC236}">
                  <a16:creationId xmlns:a16="http://schemas.microsoft.com/office/drawing/2014/main" id="{1407B5EC-D650-51C0-D21B-960F4F440622}"/>
                </a:ext>
              </a:extLst>
            </p:cNvPr>
            <p:cNvSpPr/>
            <p:nvPr/>
          </p:nvSpPr>
          <p:spPr>
            <a:xfrm>
              <a:off x="3360094" y="4343587"/>
              <a:ext cx="916530" cy="913312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C04261A-DFD5-DBA5-A8C6-3564E1EC9246}"/>
                </a:ext>
              </a:extLst>
            </p:cNvPr>
            <p:cNvSpPr/>
            <p:nvPr/>
          </p:nvSpPr>
          <p:spPr>
            <a:xfrm>
              <a:off x="2933557" y="4343588"/>
              <a:ext cx="1769608" cy="91331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CF6D7A3-9853-5407-5D1C-397F3E6122EA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926506" y="4798479"/>
              <a:ext cx="43358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604BBB1-A3B9-C187-7E07-9DF72CE8B4E0}"/>
                </a:ext>
              </a:extLst>
            </p:cNvPr>
            <p:cNvCxnSpPr>
              <a:cxnSpLocks/>
            </p:cNvCxnSpPr>
            <p:nvPr/>
          </p:nvCxnSpPr>
          <p:spPr>
            <a:xfrm>
              <a:off x="4269575" y="4798480"/>
              <a:ext cx="43359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352" name="Group 46">
            <a:extLst>
              <a:ext uri="{FF2B5EF4-FFF2-40B4-BE49-F238E27FC236}">
                <a16:creationId xmlns:a16="http://schemas.microsoft.com/office/drawing/2014/main" id="{3C11527F-DFA9-4F77-F7F3-C021A7AFDCA8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783353" y="3908921"/>
            <a:ext cx="156164" cy="201137"/>
            <a:chOff x="2438400" y="3429000"/>
            <a:chExt cx="620992" cy="80009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711F36-1470-9C41-5BED-459887AF9CB9}"/>
                </a:ext>
              </a:extLst>
            </p:cNvPr>
            <p:cNvSpPr/>
            <p:nvPr/>
          </p:nvSpPr>
          <p:spPr>
            <a:xfrm>
              <a:off x="2435388" y="3427423"/>
              <a:ext cx="309327" cy="80198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5A704A-43FE-15AF-6A41-B0D16A88C46B}"/>
                </a:ext>
              </a:extLst>
            </p:cNvPr>
            <p:cNvSpPr/>
            <p:nvPr/>
          </p:nvSpPr>
          <p:spPr>
            <a:xfrm>
              <a:off x="2751025" y="3427423"/>
              <a:ext cx="309327" cy="80198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929D94E-D4F9-F35C-B69F-EBD91BBD21B2}"/>
              </a:ext>
            </a:extLst>
          </p:cNvPr>
          <p:cNvCxnSpPr>
            <a:cxnSpLocks/>
          </p:cNvCxnSpPr>
          <p:nvPr/>
        </p:nvCxnSpPr>
        <p:spPr bwMode="auto">
          <a:xfrm flipH="1">
            <a:off x="3860800" y="2559050"/>
            <a:ext cx="1141413" cy="971550"/>
          </a:xfrm>
          <a:prstGeom prst="straightConnector1">
            <a:avLst/>
          </a:prstGeom>
          <a:ln w="76200">
            <a:solidFill>
              <a:srgbClr val="71FB8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F42507F-1602-D848-2A4C-E74B9CBC0A16}"/>
              </a:ext>
            </a:extLst>
          </p:cNvPr>
          <p:cNvCxnSpPr>
            <a:cxnSpLocks/>
            <a:endCxn id="38" idx="1"/>
          </p:cNvCxnSpPr>
          <p:nvPr/>
        </p:nvCxnSpPr>
        <p:spPr bwMode="auto">
          <a:xfrm>
            <a:off x="3860800" y="3530600"/>
            <a:ext cx="0" cy="973138"/>
          </a:xfrm>
          <a:prstGeom prst="straightConnector1">
            <a:avLst/>
          </a:prstGeom>
          <a:ln w="762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56" name="Group 62">
            <a:extLst>
              <a:ext uri="{FF2B5EF4-FFF2-40B4-BE49-F238E27FC236}">
                <a16:creationId xmlns:a16="http://schemas.microsoft.com/office/drawing/2014/main" id="{A74A1D13-D533-58CB-00A8-7BADB1110CA0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2639772" y="5594333"/>
            <a:ext cx="156112" cy="201205"/>
            <a:chOff x="2438400" y="3429000"/>
            <a:chExt cx="620992" cy="80009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25A78DC-29CA-2F4D-5B41-3DE4F76E5D72}"/>
                </a:ext>
              </a:extLst>
            </p:cNvPr>
            <p:cNvSpPr/>
            <p:nvPr/>
          </p:nvSpPr>
          <p:spPr>
            <a:xfrm>
              <a:off x="2439577" y="3427310"/>
              <a:ext cx="303113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28AE2B9-4280-6A11-441F-5C82F9D80516}"/>
                </a:ext>
              </a:extLst>
            </p:cNvPr>
            <p:cNvSpPr/>
            <p:nvPr/>
          </p:nvSpPr>
          <p:spPr>
            <a:xfrm>
              <a:off x="2755320" y="3427310"/>
              <a:ext cx="303113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357" name="Group 65">
            <a:extLst>
              <a:ext uri="{FF2B5EF4-FFF2-40B4-BE49-F238E27FC236}">
                <a16:creationId xmlns:a16="http://schemas.microsoft.com/office/drawing/2014/main" id="{B3BBE3F0-A97A-AE5F-F36D-350D38EB1B68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4511821" y="5594332"/>
            <a:ext cx="156112" cy="201205"/>
            <a:chOff x="2438400" y="3429000"/>
            <a:chExt cx="620992" cy="80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6E3EB37-B8A2-F9D1-82AE-E77FEE6225E4}"/>
                </a:ext>
              </a:extLst>
            </p:cNvPr>
            <p:cNvSpPr/>
            <p:nvPr/>
          </p:nvSpPr>
          <p:spPr>
            <a:xfrm>
              <a:off x="2447430" y="3427306"/>
              <a:ext cx="303113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FF4B010-D502-0226-47EB-DB8D899A2D16}"/>
                </a:ext>
              </a:extLst>
            </p:cNvPr>
            <p:cNvSpPr/>
            <p:nvPr/>
          </p:nvSpPr>
          <p:spPr>
            <a:xfrm>
              <a:off x="2763173" y="3427306"/>
              <a:ext cx="303113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B1DC905-7F2F-15C2-412E-1A2A0089D5C1}"/>
              </a:ext>
            </a:extLst>
          </p:cNvPr>
          <p:cNvCxnSpPr>
            <a:cxnSpLocks/>
            <a:stCxn id="68" idx="3"/>
          </p:cNvCxnSpPr>
          <p:nvPr/>
        </p:nvCxnSpPr>
        <p:spPr bwMode="auto">
          <a:xfrm flipH="1">
            <a:off x="2203450" y="5694363"/>
            <a:ext cx="2308225" cy="0"/>
          </a:xfrm>
          <a:prstGeom prst="straightConnector1">
            <a:avLst/>
          </a:prstGeom>
          <a:ln w="76200">
            <a:solidFill>
              <a:srgbClr val="71FB8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67E0A2-5EC1-31D8-C200-23A211C47CB3}"/>
              </a:ext>
            </a:extLst>
          </p:cNvPr>
          <p:cNvCxnSpPr>
            <a:cxnSpLocks/>
          </p:cNvCxnSpPr>
          <p:nvPr/>
        </p:nvCxnSpPr>
        <p:spPr bwMode="auto">
          <a:xfrm>
            <a:off x="4668838" y="5688013"/>
            <a:ext cx="44291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99592D-3EAE-799F-595F-672CCC0DF8C2}"/>
              </a:ext>
            </a:extLst>
          </p:cNvPr>
          <p:cNvCxnSpPr>
            <a:cxnSpLocks/>
          </p:cNvCxnSpPr>
          <p:nvPr/>
        </p:nvCxnSpPr>
        <p:spPr bwMode="auto">
          <a:xfrm flipV="1">
            <a:off x="3860800" y="5272088"/>
            <a:ext cx="0" cy="422275"/>
          </a:xfrm>
          <a:prstGeom prst="straightConnector1">
            <a:avLst/>
          </a:prstGeom>
          <a:ln w="76200">
            <a:solidFill>
              <a:srgbClr val="71FB8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71" name="TextBox 117">
            <a:extLst>
              <a:ext uri="{FF2B5EF4-FFF2-40B4-BE49-F238E27FC236}">
                <a16:creationId xmlns:a16="http://schemas.microsoft.com/office/drawing/2014/main" id="{2D048983-F990-47DF-4495-646735CB5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164" y="1354903"/>
            <a:ext cx="77872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1</a:t>
            </a:r>
          </a:p>
        </p:txBody>
      </p:sp>
      <p:sp>
        <p:nvSpPr>
          <p:cNvPr id="14372" name="TextBox 119">
            <a:extLst>
              <a:ext uri="{FF2B5EF4-FFF2-40B4-BE49-F238E27FC236}">
                <a16:creationId xmlns:a16="http://schemas.microsoft.com/office/drawing/2014/main" id="{F8455FB1-AD62-ED49-C8BC-AC95239B2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627" y="1355050"/>
            <a:ext cx="12528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1</a:t>
            </a:r>
          </a:p>
        </p:txBody>
      </p:sp>
      <p:sp>
        <p:nvSpPr>
          <p:cNvPr id="14373" name="TextBox 120">
            <a:extLst>
              <a:ext uri="{FF2B5EF4-FFF2-40B4-BE49-F238E27FC236}">
                <a16:creationId xmlns:a16="http://schemas.microsoft.com/office/drawing/2014/main" id="{74ABA3CF-71CD-5102-7442-4DE911D6A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9619" y="1354903"/>
            <a:ext cx="12345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2</a:t>
            </a:r>
          </a:p>
        </p:txBody>
      </p:sp>
      <p:sp>
        <p:nvSpPr>
          <p:cNvPr id="14374" name="TextBox 121">
            <a:extLst>
              <a:ext uri="{FF2B5EF4-FFF2-40B4-BE49-F238E27FC236}">
                <a16:creationId xmlns:a16="http://schemas.microsoft.com/office/drawing/2014/main" id="{0C21DAB5-D380-8718-6BAF-974EA0A46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395" y="1354903"/>
            <a:ext cx="77872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2</a:t>
            </a:r>
          </a:p>
        </p:txBody>
      </p:sp>
      <p:sp>
        <p:nvSpPr>
          <p:cNvPr id="14375" name="TextBox 122">
            <a:extLst>
              <a:ext uri="{FF2B5EF4-FFF2-40B4-BE49-F238E27FC236}">
                <a16:creationId xmlns:a16="http://schemas.microsoft.com/office/drawing/2014/main" id="{C0F6CE6D-D92C-031C-579E-8BB42E4B9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3489" y="3854752"/>
            <a:ext cx="77872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SV1</a:t>
            </a:r>
          </a:p>
        </p:txBody>
      </p:sp>
      <p:sp>
        <p:nvSpPr>
          <p:cNvPr id="14376" name="TextBox 123">
            <a:extLst>
              <a:ext uri="{FF2B5EF4-FFF2-40B4-BE49-F238E27FC236}">
                <a16:creationId xmlns:a16="http://schemas.microsoft.com/office/drawing/2014/main" id="{19953241-88D6-A66E-4A66-6D21DE940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8846" y="5305630"/>
            <a:ext cx="77872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SV2</a:t>
            </a:r>
          </a:p>
        </p:txBody>
      </p:sp>
      <p:sp>
        <p:nvSpPr>
          <p:cNvPr id="14377" name="TextBox 124">
            <a:extLst>
              <a:ext uri="{FF2B5EF4-FFF2-40B4-BE49-F238E27FC236}">
                <a16:creationId xmlns:a16="http://schemas.microsoft.com/office/drawing/2014/main" id="{D70617FB-5C22-23BD-D382-3A44435B2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758" y="5290841"/>
            <a:ext cx="77872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SV3</a:t>
            </a:r>
          </a:p>
        </p:txBody>
      </p:sp>
      <p:sp>
        <p:nvSpPr>
          <p:cNvPr id="14384" name="TextBox 130">
            <a:extLst>
              <a:ext uri="{FF2B5EF4-FFF2-40B4-BE49-F238E27FC236}">
                <a16:creationId xmlns:a16="http://schemas.microsoft.com/office/drawing/2014/main" id="{87D7638F-3715-ED00-48E5-7C711BE664D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181059" y="1845129"/>
            <a:ext cx="2607284" cy="3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SORBENT PANEL</a:t>
            </a:r>
          </a:p>
        </p:txBody>
      </p:sp>
      <p:sp>
        <p:nvSpPr>
          <p:cNvPr id="14385" name="TextBox 131">
            <a:extLst>
              <a:ext uri="{FF2B5EF4-FFF2-40B4-BE49-F238E27FC236}">
                <a16:creationId xmlns:a16="http://schemas.microsoft.com/office/drawing/2014/main" id="{DEECFAD3-D207-9580-131F-051F60025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1420" y="4679911"/>
            <a:ext cx="138738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VAC PUMP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FF94E8-0331-4ECE-613C-E07267617BA0}"/>
              </a:ext>
            </a:extLst>
          </p:cNvPr>
          <p:cNvCxnSpPr/>
          <p:nvPr/>
        </p:nvCxnSpPr>
        <p:spPr bwMode="auto">
          <a:xfrm>
            <a:off x="2995613" y="1665288"/>
            <a:ext cx="0" cy="75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F4885E-4A18-4A87-33A0-34E7F3E7B847}"/>
              </a:ext>
            </a:extLst>
          </p:cNvPr>
          <p:cNvSpPr txBox="1"/>
          <p:nvPr/>
        </p:nvSpPr>
        <p:spPr>
          <a:xfrm>
            <a:off x="2421420" y="127000"/>
            <a:ext cx="7119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70AD47">
                    <a:lumMod val="75000"/>
                  </a:srgbClr>
                </a:solidFill>
                <a:latin typeface="+mn-lt"/>
              </a:rPr>
              <a:t>(2) SORBENT CHAMBER EVACUATION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DF8E2D-D77E-481C-B15B-5D25A27EBEC6}"/>
              </a:ext>
            </a:extLst>
          </p:cNvPr>
          <p:cNvGrpSpPr/>
          <p:nvPr/>
        </p:nvGrpSpPr>
        <p:grpSpPr>
          <a:xfrm>
            <a:off x="4225054" y="3888300"/>
            <a:ext cx="3303359" cy="2099711"/>
            <a:chOff x="6662889" y="4143374"/>
            <a:chExt cx="3303359" cy="209971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811477-780E-CB98-3E3F-4481C237FC46}"/>
                </a:ext>
              </a:extLst>
            </p:cNvPr>
            <p:cNvSpPr/>
            <p:nvPr/>
          </p:nvSpPr>
          <p:spPr bwMode="auto">
            <a:xfrm>
              <a:off x="7559598" y="4260297"/>
              <a:ext cx="2406650" cy="198278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TextBox 127">
              <a:extLst>
                <a:ext uri="{FF2B5EF4-FFF2-40B4-BE49-F238E27FC236}">
                  <a16:creationId xmlns:a16="http://schemas.microsoft.com/office/drawing/2014/main" id="{CCE5B5C5-D597-8E77-9241-FD9FDBF0B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6117" y="4954252"/>
              <a:ext cx="13740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CAPTURED CO2 TANK</a:t>
              </a:r>
            </a:p>
          </p:txBody>
        </p:sp>
        <p:grpSp>
          <p:nvGrpSpPr>
            <p:cNvPr id="19" name="Group 1">
              <a:extLst>
                <a:ext uri="{FF2B5EF4-FFF2-40B4-BE49-F238E27FC236}">
                  <a16:creationId xmlns:a16="http://schemas.microsoft.com/office/drawing/2014/main" id="{780DE04C-09B0-F46F-06B1-3AD157C1482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 flipH="1">
              <a:off x="6981280" y="4415324"/>
              <a:ext cx="154616" cy="193806"/>
              <a:chOff x="2438400" y="3429000"/>
              <a:chExt cx="620992" cy="800094"/>
            </a:xfrm>
          </p:grpSpPr>
          <p:sp>
            <p:nvSpPr>
              <p:cNvPr id="14336" name="Rectangle 14335">
                <a:extLst>
                  <a:ext uri="{FF2B5EF4-FFF2-40B4-BE49-F238E27FC236}">
                    <a16:creationId xmlns:a16="http://schemas.microsoft.com/office/drawing/2014/main" id="{F8BF54DD-C345-CDCE-7AD5-CD649CEB26CD}"/>
                  </a:ext>
                </a:extLst>
              </p:cNvPr>
              <p:cNvSpPr/>
              <p:nvPr/>
            </p:nvSpPr>
            <p:spPr>
              <a:xfrm>
                <a:off x="2446654" y="3433830"/>
                <a:ext cx="306046" cy="79955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4337" name="Rectangle 14336">
                <a:extLst>
                  <a:ext uri="{FF2B5EF4-FFF2-40B4-BE49-F238E27FC236}">
                    <a16:creationId xmlns:a16="http://schemas.microsoft.com/office/drawing/2014/main" id="{EA0E48FC-8E47-1349-673B-5DA15AE56F5F}"/>
                  </a:ext>
                </a:extLst>
              </p:cNvPr>
              <p:cNvSpPr/>
              <p:nvPr/>
            </p:nvSpPr>
            <p:spPr>
              <a:xfrm>
                <a:off x="2759077" y="3433830"/>
                <a:ext cx="306046" cy="79955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6D9E3E2F-4950-860F-1402-C41D245C9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2889" y="4143374"/>
              <a:ext cx="771261" cy="31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SV4</a:t>
              </a:r>
            </a:p>
          </p:txBody>
        </p:sp>
      </p:grpSp>
      <p:sp>
        <p:nvSpPr>
          <p:cNvPr id="14353" name="TextBox 14352">
            <a:extLst>
              <a:ext uri="{FF2B5EF4-FFF2-40B4-BE49-F238E27FC236}">
                <a16:creationId xmlns:a16="http://schemas.microsoft.com/office/drawing/2014/main" id="{99F74766-E9C8-5B55-2F8F-39E6D1614115}"/>
              </a:ext>
            </a:extLst>
          </p:cNvPr>
          <p:cNvSpPr txBox="1"/>
          <p:nvPr/>
        </p:nvSpPr>
        <p:spPr>
          <a:xfrm>
            <a:off x="7761250" y="3530600"/>
            <a:ext cx="366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AIR IS PUMPED OUT OF SORBENT CHAMBER AND TANK</a:t>
            </a:r>
          </a:p>
        </p:txBody>
      </p:sp>
      <p:sp>
        <p:nvSpPr>
          <p:cNvPr id="14354" name="TextBox 38">
            <a:extLst>
              <a:ext uri="{FF2B5EF4-FFF2-40B4-BE49-F238E27FC236}">
                <a16:creationId xmlns:a16="http://schemas.microsoft.com/office/drawing/2014/main" id="{A9926EA4-F08C-7D97-BBB2-F28212646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7960" y="2393950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14355" name="TextBox 38">
            <a:extLst>
              <a:ext uri="{FF2B5EF4-FFF2-40B4-BE49-F238E27FC236}">
                <a16:creationId xmlns:a16="http://schemas.microsoft.com/office/drawing/2014/main" id="{52ACD95D-65F8-D066-DB36-27CBC8F1A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244" y="2404844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14358" name="TextBox 38">
            <a:extLst>
              <a:ext uri="{FF2B5EF4-FFF2-40B4-BE49-F238E27FC236}">
                <a16:creationId xmlns:a16="http://schemas.microsoft.com/office/drawing/2014/main" id="{5A95FA5D-0B0B-B778-CDCB-E62D2E0EC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1250" y="2415143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14359" name="TextBox 38">
            <a:extLst>
              <a:ext uri="{FF2B5EF4-FFF2-40B4-BE49-F238E27FC236}">
                <a16:creationId xmlns:a16="http://schemas.microsoft.com/office/drawing/2014/main" id="{21B6404B-ADFA-4E9C-D9B8-3E274CE2E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9708" y="2418555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14360" name="TextBox 38">
            <a:extLst>
              <a:ext uri="{FF2B5EF4-FFF2-40B4-BE49-F238E27FC236}">
                <a16:creationId xmlns:a16="http://schemas.microsoft.com/office/drawing/2014/main" id="{9045D298-DBE9-6B57-50B3-02E7C371D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5593" y="4879778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ON</a:t>
            </a:r>
          </a:p>
        </p:txBody>
      </p:sp>
      <p:cxnSp>
        <p:nvCxnSpPr>
          <p:cNvPr id="14362" name="Straight Arrow Connector 14361">
            <a:extLst>
              <a:ext uri="{FF2B5EF4-FFF2-40B4-BE49-F238E27FC236}">
                <a16:creationId xmlns:a16="http://schemas.microsoft.com/office/drawing/2014/main" id="{35080DF7-4519-FB38-50D9-71AABF723F86}"/>
              </a:ext>
            </a:extLst>
          </p:cNvPr>
          <p:cNvCxnSpPr>
            <a:cxnSpLocks/>
          </p:cNvCxnSpPr>
          <p:nvPr/>
        </p:nvCxnSpPr>
        <p:spPr bwMode="auto">
          <a:xfrm>
            <a:off x="5021709" y="1665288"/>
            <a:ext cx="7387" cy="763254"/>
          </a:xfrm>
          <a:prstGeom prst="straightConnector1">
            <a:avLst/>
          </a:prstGeom>
          <a:ln w="762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67" name="Straight Arrow Connector 14366">
            <a:extLst>
              <a:ext uri="{FF2B5EF4-FFF2-40B4-BE49-F238E27FC236}">
                <a16:creationId xmlns:a16="http://schemas.microsoft.com/office/drawing/2014/main" id="{0C84883B-131A-2E89-0ECA-10A57619A104}"/>
              </a:ext>
            </a:extLst>
          </p:cNvPr>
          <p:cNvCxnSpPr>
            <a:cxnSpLocks/>
          </p:cNvCxnSpPr>
          <p:nvPr/>
        </p:nvCxnSpPr>
        <p:spPr bwMode="auto">
          <a:xfrm flipH="1">
            <a:off x="5478905" y="1228725"/>
            <a:ext cx="354093" cy="730552"/>
          </a:xfrm>
          <a:prstGeom prst="straightConnector1">
            <a:avLst/>
          </a:prstGeom>
          <a:ln w="762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F9158C-BF87-5D47-2B75-9586E326954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76246" y="2603290"/>
            <a:ext cx="615512" cy="181185"/>
          </a:xfrm>
          <a:prstGeom prst="straightConnector1">
            <a:avLst/>
          </a:prstGeom>
          <a:ln w="762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6723A9A-69DE-4C73-EC1D-C38CC5BE7D7D}"/>
              </a:ext>
            </a:extLst>
          </p:cNvPr>
          <p:cNvCxnSpPr>
            <a:cxnSpLocks/>
          </p:cNvCxnSpPr>
          <p:nvPr/>
        </p:nvCxnSpPr>
        <p:spPr bwMode="auto">
          <a:xfrm flipH="1">
            <a:off x="6772269" y="2417246"/>
            <a:ext cx="756144" cy="365125"/>
          </a:xfrm>
          <a:prstGeom prst="straightConnector1">
            <a:avLst/>
          </a:prstGeom>
          <a:ln w="762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B28E47-54F8-16A9-DDD3-B366C8B398F4}"/>
              </a:ext>
            </a:extLst>
          </p:cNvPr>
          <p:cNvCxnSpPr>
            <a:cxnSpLocks/>
          </p:cNvCxnSpPr>
          <p:nvPr/>
        </p:nvCxnSpPr>
        <p:spPr bwMode="auto">
          <a:xfrm flipH="1">
            <a:off x="6821164" y="1904208"/>
            <a:ext cx="1025296" cy="278605"/>
          </a:xfrm>
          <a:prstGeom prst="straightConnector1">
            <a:avLst/>
          </a:prstGeom>
          <a:ln w="762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AF340B-5E6D-CCF1-4AF8-03FAC5EFD6C3}"/>
              </a:ext>
            </a:extLst>
          </p:cNvPr>
          <p:cNvCxnSpPr>
            <a:cxnSpLocks/>
          </p:cNvCxnSpPr>
          <p:nvPr/>
        </p:nvCxnSpPr>
        <p:spPr bwMode="auto">
          <a:xfrm flipH="1">
            <a:off x="6789936" y="1452562"/>
            <a:ext cx="519348" cy="241835"/>
          </a:xfrm>
          <a:prstGeom prst="straightConnector1">
            <a:avLst/>
          </a:prstGeom>
          <a:ln w="762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3">
            <a:extLst>
              <a:ext uri="{FF2B5EF4-FFF2-40B4-BE49-F238E27FC236}">
                <a16:creationId xmlns:a16="http://schemas.microsoft.com/office/drawing/2014/main" id="{95D71565-BFA0-44D5-F954-CC5174BE2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448" y="3422325"/>
            <a:ext cx="1620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FF0000"/>
                </a:solidFill>
              </a:rPr>
              <a:t>HEATER OFF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2AA11B-5870-56E5-0ED8-FEBE5044997E}"/>
              </a:ext>
            </a:extLst>
          </p:cNvPr>
          <p:cNvCxnSpPr>
            <a:cxnSpLocks/>
          </p:cNvCxnSpPr>
          <p:nvPr/>
        </p:nvCxnSpPr>
        <p:spPr bwMode="auto">
          <a:xfrm flipH="1">
            <a:off x="3860800" y="4256048"/>
            <a:ext cx="1250950" cy="0"/>
          </a:xfrm>
          <a:prstGeom prst="straightConnector1">
            <a:avLst/>
          </a:prstGeom>
          <a:ln w="762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5" name="Group 15">
            <a:extLst>
              <a:ext uri="{FF2B5EF4-FFF2-40B4-BE49-F238E27FC236}">
                <a16:creationId xmlns:a16="http://schemas.microsoft.com/office/drawing/2014/main" id="{A590EDB6-53EC-1881-5459-3A2E70A7511E}"/>
              </a:ext>
            </a:extLst>
          </p:cNvPr>
          <p:cNvGrpSpPr>
            <a:grpSpLocks/>
          </p:cNvGrpSpPr>
          <p:nvPr/>
        </p:nvGrpSpPr>
        <p:grpSpPr bwMode="auto">
          <a:xfrm>
            <a:off x="3114339" y="644525"/>
            <a:ext cx="3288340" cy="2783429"/>
            <a:chOff x="2286000" y="685800"/>
            <a:chExt cx="2895600" cy="3429000"/>
          </a:xfrm>
        </p:grpSpPr>
        <p:grpSp>
          <p:nvGrpSpPr>
            <p:cNvPr id="15452" name="Group 11">
              <a:extLst>
                <a:ext uri="{FF2B5EF4-FFF2-40B4-BE49-F238E27FC236}">
                  <a16:creationId xmlns:a16="http://schemas.microsoft.com/office/drawing/2014/main" id="{85746AB7-27CD-D854-39AE-508061B706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C690455-27D7-FB9B-5124-DA3697EA21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5800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30A3608-064A-C5B9-BE2F-52B9259C6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312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53" name="Group 12">
              <a:extLst>
                <a:ext uri="{FF2B5EF4-FFF2-40B4-BE49-F238E27FC236}">
                  <a16:creationId xmlns:a16="http://schemas.microsoft.com/office/drawing/2014/main" id="{2399EC01-D0D6-BE24-C4EA-B2A4DF07D58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944397D-F1D6-E8CD-F154-70BB9910C3B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6466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BC4DA38-4CF2-1E86-A501-DCC357827A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978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66" name="Group 16">
            <a:extLst>
              <a:ext uri="{FF2B5EF4-FFF2-40B4-BE49-F238E27FC236}">
                <a16:creationId xmlns:a16="http://schemas.microsoft.com/office/drawing/2014/main" id="{13038190-ADEA-F577-3227-A5D1687DC9B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489215" y="644525"/>
            <a:ext cx="3288340" cy="2783429"/>
            <a:chOff x="2286000" y="685800"/>
            <a:chExt cx="2895600" cy="3429000"/>
          </a:xfrm>
        </p:grpSpPr>
        <p:grpSp>
          <p:nvGrpSpPr>
            <p:cNvPr id="15446" name="Group 17">
              <a:extLst>
                <a:ext uri="{FF2B5EF4-FFF2-40B4-BE49-F238E27FC236}">
                  <a16:creationId xmlns:a16="http://schemas.microsoft.com/office/drawing/2014/main" id="{3BF30A8E-1CAE-1ABF-D698-4753A7E49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C2C4B01-A078-B712-1106-0B6F9A6950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5800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2E81156-5168-AC9F-83F9-367D0B267A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312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47" name="Group 18">
              <a:extLst>
                <a:ext uri="{FF2B5EF4-FFF2-40B4-BE49-F238E27FC236}">
                  <a16:creationId xmlns:a16="http://schemas.microsoft.com/office/drawing/2014/main" id="{5E5F34EC-D82A-D177-2D31-54A755B0E39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CA59D4E-F4B0-90F0-2D87-F2FAC1AC44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6466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2B610B3-20FA-C33A-A947-3D763C802F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978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28B00E0-D5C3-0E31-7602-674BD0DF885B}"/>
              </a:ext>
            </a:extLst>
          </p:cNvPr>
          <p:cNvSpPr/>
          <p:nvPr/>
        </p:nvSpPr>
        <p:spPr bwMode="auto">
          <a:xfrm>
            <a:off x="6402388" y="644525"/>
            <a:ext cx="87312" cy="2782888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368" name="TextBox 133">
            <a:extLst>
              <a:ext uri="{FF2B5EF4-FFF2-40B4-BE49-F238E27FC236}">
                <a16:creationId xmlns:a16="http://schemas.microsoft.com/office/drawing/2014/main" id="{05CEF660-C87E-6D77-9227-CD1E3CE3C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5543189"/>
            <a:ext cx="1387543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EXIT</a:t>
            </a:r>
          </a:p>
        </p:txBody>
      </p:sp>
      <p:sp>
        <p:nvSpPr>
          <p:cNvPr id="27" name="Flowchart: Summing Junction 26">
            <a:extLst>
              <a:ext uri="{FF2B5EF4-FFF2-40B4-BE49-F238E27FC236}">
                <a16:creationId xmlns:a16="http://schemas.microsoft.com/office/drawing/2014/main" id="{AA4D3D8C-8284-A029-9FA9-AA014E488F96}"/>
              </a:ext>
            </a:extLst>
          </p:cNvPr>
          <p:cNvSpPr/>
          <p:nvPr/>
        </p:nvSpPr>
        <p:spPr bwMode="auto">
          <a:xfrm>
            <a:off x="3114675" y="1665288"/>
            <a:ext cx="460375" cy="741362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5C92C0D5-6DEC-A746-5611-66A684978565}"/>
              </a:ext>
            </a:extLst>
          </p:cNvPr>
          <p:cNvSpPr/>
          <p:nvPr/>
        </p:nvSpPr>
        <p:spPr bwMode="auto">
          <a:xfrm>
            <a:off x="9321800" y="1677988"/>
            <a:ext cx="461963" cy="742950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B3AA1DB-99FC-E939-5579-B870F4832CFD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383088" y="1677988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06CE77C-EBF4-02C7-8BE0-D4BA44DC3F7B}"/>
              </a:ext>
            </a:extLst>
          </p:cNvPr>
          <p:cNvSpPr/>
          <p:nvPr/>
        </p:nvSpPr>
        <p:spPr bwMode="auto">
          <a:xfrm>
            <a:off x="4362450" y="2016125"/>
            <a:ext cx="41275" cy="3968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568E54-6BCA-2A5B-0AE2-143DEE01126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8483600" y="1665288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1A356E9-02F5-CD08-0D7D-774989A3DEBC}"/>
              </a:ext>
            </a:extLst>
          </p:cNvPr>
          <p:cNvSpPr/>
          <p:nvPr/>
        </p:nvSpPr>
        <p:spPr bwMode="auto">
          <a:xfrm>
            <a:off x="8464550" y="2001838"/>
            <a:ext cx="39688" cy="4127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5376" name="Group 43">
            <a:extLst>
              <a:ext uri="{FF2B5EF4-FFF2-40B4-BE49-F238E27FC236}">
                <a16:creationId xmlns:a16="http://schemas.microsoft.com/office/drawing/2014/main" id="{7BC25A4A-FE7B-BA3B-6540-2F2AF3840E65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579772" y="4695155"/>
            <a:ext cx="799842" cy="411699"/>
            <a:chOff x="2927663" y="4343389"/>
            <a:chExt cx="1776085" cy="914400"/>
          </a:xfrm>
        </p:grpSpPr>
        <p:sp>
          <p:nvSpPr>
            <p:cNvPr id="37" name="Flowchart: Summing Junction 36">
              <a:extLst>
                <a:ext uri="{FF2B5EF4-FFF2-40B4-BE49-F238E27FC236}">
                  <a16:creationId xmlns:a16="http://schemas.microsoft.com/office/drawing/2014/main" id="{C0477CA9-9728-AA01-2E95-74EEEA6FCB6A}"/>
                </a:ext>
              </a:extLst>
            </p:cNvPr>
            <p:cNvSpPr/>
            <p:nvPr/>
          </p:nvSpPr>
          <p:spPr>
            <a:xfrm>
              <a:off x="3360095" y="4345371"/>
              <a:ext cx="916530" cy="913207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6FFB45A-F7DD-30BD-C1A5-81E23C6B9B7C}"/>
                </a:ext>
              </a:extLst>
            </p:cNvPr>
            <p:cNvSpPr/>
            <p:nvPr/>
          </p:nvSpPr>
          <p:spPr>
            <a:xfrm>
              <a:off x="2933559" y="4345372"/>
              <a:ext cx="1769608" cy="91320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921DB2-B944-E5E1-5B3F-AB7C8E40F025}"/>
                </a:ext>
              </a:extLst>
            </p:cNvPr>
            <p:cNvCxnSpPr>
              <a:cxnSpLocks/>
              <a:endCxn id="37" idx="2"/>
            </p:cNvCxnSpPr>
            <p:nvPr/>
          </p:nvCxnSpPr>
          <p:spPr>
            <a:xfrm>
              <a:off x="2926507" y="4800211"/>
              <a:ext cx="43358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43D599D-EFD2-8A99-09FB-28FE3E737986}"/>
                </a:ext>
              </a:extLst>
            </p:cNvPr>
            <p:cNvCxnSpPr>
              <a:cxnSpLocks/>
            </p:cNvCxnSpPr>
            <p:nvPr/>
          </p:nvCxnSpPr>
          <p:spPr>
            <a:xfrm>
              <a:off x="4269576" y="4800213"/>
              <a:ext cx="43359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77" name="Group 46">
            <a:extLst>
              <a:ext uri="{FF2B5EF4-FFF2-40B4-BE49-F238E27FC236}">
                <a16:creationId xmlns:a16="http://schemas.microsoft.com/office/drawing/2014/main" id="{4D45B5D9-8480-42E5-FBF3-0CDAC98296D6}"/>
              </a:ext>
            </a:extLst>
          </p:cNvPr>
          <p:cNvGrpSpPr>
            <a:grpSpLocks noChangeAspect="1"/>
          </p:cNvGrpSpPr>
          <p:nvPr/>
        </p:nvGrpSpPr>
        <p:grpSpPr bwMode="auto">
          <a:xfrm rot="5400000">
            <a:off x="3901607" y="3908910"/>
            <a:ext cx="156164" cy="201160"/>
            <a:chOff x="2438400" y="3429000"/>
            <a:chExt cx="620992" cy="80009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0821D38-444B-BD71-ECC9-DC29160195A8}"/>
                </a:ext>
              </a:extLst>
            </p:cNvPr>
            <p:cNvSpPr/>
            <p:nvPr/>
          </p:nvSpPr>
          <p:spPr>
            <a:xfrm>
              <a:off x="2435386" y="3430567"/>
              <a:ext cx="309327" cy="80189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11967A7-FDE4-9B9F-7B9C-8DA04E929246}"/>
                </a:ext>
              </a:extLst>
            </p:cNvPr>
            <p:cNvSpPr/>
            <p:nvPr/>
          </p:nvSpPr>
          <p:spPr>
            <a:xfrm>
              <a:off x="2751023" y="3430567"/>
              <a:ext cx="309327" cy="80189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1FFB6E9-EDBA-2CF3-E6E8-188005D3ED00}"/>
              </a:ext>
            </a:extLst>
          </p:cNvPr>
          <p:cNvCxnSpPr>
            <a:cxnSpLocks/>
          </p:cNvCxnSpPr>
          <p:nvPr/>
        </p:nvCxnSpPr>
        <p:spPr bwMode="auto">
          <a:xfrm flipH="1">
            <a:off x="3979863" y="2557463"/>
            <a:ext cx="1141412" cy="973137"/>
          </a:xfrm>
          <a:prstGeom prst="straightConnector1">
            <a:avLst/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C8FD3B7-FA62-BC63-D292-2D7E31838C65}"/>
              </a:ext>
            </a:extLst>
          </p:cNvPr>
          <p:cNvCxnSpPr>
            <a:cxnSpLocks/>
          </p:cNvCxnSpPr>
          <p:nvPr/>
        </p:nvCxnSpPr>
        <p:spPr bwMode="auto">
          <a:xfrm>
            <a:off x="3979863" y="3530600"/>
            <a:ext cx="0" cy="40005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81" name="Group 62">
            <a:extLst>
              <a:ext uri="{FF2B5EF4-FFF2-40B4-BE49-F238E27FC236}">
                <a16:creationId xmlns:a16="http://schemas.microsoft.com/office/drawing/2014/main" id="{E246D384-A173-1361-93CC-3A0E29B3EA43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2757886" y="5594333"/>
            <a:ext cx="156130" cy="201205"/>
            <a:chOff x="2438400" y="3429000"/>
            <a:chExt cx="620992" cy="80009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35ACFDB-CE3E-00D6-29FD-E8D953A29407}"/>
                </a:ext>
              </a:extLst>
            </p:cNvPr>
            <p:cNvSpPr/>
            <p:nvPr/>
          </p:nvSpPr>
          <p:spPr>
            <a:xfrm>
              <a:off x="2442190" y="3427310"/>
              <a:ext cx="303078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2881530-72D6-19CC-3483-3039D5AA6E07}"/>
                </a:ext>
              </a:extLst>
            </p:cNvPr>
            <p:cNvSpPr/>
            <p:nvPr/>
          </p:nvSpPr>
          <p:spPr>
            <a:xfrm>
              <a:off x="2757897" y="3427310"/>
              <a:ext cx="303078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5382" name="Group 65">
            <a:extLst>
              <a:ext uri="{FF2B5EF4-FFF2-40B4-BE49-F238E27FC236}">
                <a16:creationId xmlns:a16="http://schemas.microsoft.com/office/drawing/2014/main" id="{617F2365-8F1D-64C5-E6A6-EADD5C3E43B3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4630149" y="5594332"/>
            <a:ext cx="156130" cy="201205"/>
            <a:chOff x="2438400" y="3429000"/>
            <a:chExt cx="620992" cy="80009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A80F549-FFF8-3F36-AB57-595723C7B84A}"/>
                </a:ext>
              </a:extLst>
            </p:cNvPr>
            <p:cNvSpPr/>
            <p:nvPr/>
          </p:nvSpPr>
          <p:spPr>
            <a:xfrm>
              <a:off x="2444581" y="3427306"/>
              <a:ext cx="309390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7EFFC5D-9AD7-E69D-B4C0-A284366A8542}"/>
                </a:ext>
              </a:extLst>
            </p:cNvPr>
            <p:cNvSpPr/>
            <p:nvPr/>
          </p:nvSpPr>
          <p:spPr>
            <a:xfrm>
              <a:off x="2760287" y="3427306"/>
              <a:ext cx="309390" cy="80171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1EA7C47-BD8C-2D43-3051-02ED63D0F4E6}"/>
              </a:ext>
            </a:extLst>
          </p:cNvPr>
          <p:cNvCxnSpPr>
            <a:cxnSpLocks/>
            <a:stCxn id="68" idx="3"/>
            <a:endCxn id="64" idx="1"/>
          </p:cNvCxnSpPr>
          <p:nvPr/>
        </p:nvCxnSpPr>
        <p:spPr bwMode="auto">
          <a:xfrm flipH="1">
            <a:off x="2913063" y="5694363"/>
            <a:ext cx="171608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42625E0-DBC6-A147-6DB6-C0B7BE753BA1}"/>
              </a:ext>
            </a:extLst>
          </p:cNvPr>
          <p:cNvCxnSpPr>
            <a:cxnSpLocks/>
          </p:cNvCxnSpPr>
          <p:nvPr/>
        </p:nvCxnSpPr>
        <p:spPr bwMode="auto">
          <a:xfrm>
            <a:off x="4786313" y="5688013"/>
            <a:ext cx="444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4DC76B-E223-6E84-38F3-5FB3C89C3298}"/>
              </a:ext>
            </a:extLst>
          </p:cNvPr>
          <p:cNvCxnSpPr>
            <a:cxnSpLocks/>
          </p:cNvCxnSpPr>
          <p:nvPr/>
        </p:nvCxnSpPr>
        <p:spPr bwMode="auto">
          <a:xfrm flipV="1">
            <a:off x="3979863" y="5272088"/>
            <a:ext cx="0" cy="422275"/>
          </a:xfrm>
          <a:prstGeom prst="straightConnector1">
            <a:avLst/>
          </a:prstGeom>
          <a:ln w="762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Cloud 83">
            <a:extLst>
              <a:ext uri="{FF2B5EF4-FFF2-40B4-BE49-F238E27FC236}">
                <a16:creationId xmlns:a16="http://schemas.microsoft.com/office/drawing/2014/main" id="{15801659-C40A-F8A9-D25D-2D16A04E3351}"/>
              </a:ext>
            </a:extLst>
          </p:cNvPr>
          <p:cNvSpPr/>
          <p:nvPr/>
        </p:nvSpPr>
        <p:spPr bwMode="auto">
          <a:xfrm>
            <a:off x="1397000" y="5173663"/>
            <a:ext cx="923925" cy="1039812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397" name="TextBox 117">
            <a:extLst>
              <a:ext uri="{FF2B5EF4-FFF2-40B4-BE49-F238E27FC236}">
                <a16:creationId xmlns:a16="http://schemas.microsoft.com/office/drawing/2014/main" id="{591C492E-C34D-6EF9-2263-B330B9092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1301" y="1354903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1</a:t>
            </a:r>
          </a:p>
        </p:txBody>
      </p:sp>
      <p:sp>
        <p:nvSpPr>
          <p:cNvPr id="15398" name="TextBox 119">
            <a:extLst>
              <a:ext uri="{FF2B5EF4-FFF2-40B4-BE49-F238E27FC236}">
                <a16:creationId xmlns:a16="http://schemas.microsoft.com/office/drawing/2014/main" id="{928BA339-ABBF-6C8E-82D2-34D09E9BE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2820" y="1346393"/>
            <a:ext cx="12420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1</a:t>
            </a:r>
          </a:p>
        </p:txBody>
      </p:sp>
      <p:sp>
        <p:nvSpPr>
          <p:cNvPr id="15399" name="TextBox 120">
            <a:extLst>
              <a:ext uri="{FF2B5EF4-FFF2-40B4-BE49-F238E27FC236}">
                <a16:creationId xmlns:a16="http://schemas.microsoft.com/office/drawing/2014/main" id="{5DBE676D-A0DF-196B-79ED-A5AA5F3CD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8963" y="1354903"/>
            <a:ext cx="12164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2</a:t>
            </a:r>
          </a:p>
        </p:txBody>
      </p:sp>
      <p:sp>
        <p:nvSpPr>
          <p:cNvPr id="15400" name="TextBox 121">
            <a:extLst>
              <a:ext uri="{FF2B5EF4-FFF2-40B4-BE49-F238E27FC236}">
                <a16:creationId xmlns:a16="http://schemas.microsoft.com/office/drawing/2014/main" id="{AD925104-3389-7F68-1E4D-C536D3179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0238" y="1354903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2</a:t>
            </a:r>
          </a:p>
        </p:txBody>
      </p:sp>
      <p:sp>
        <p:nvSpPr>
          <p:cNvPr id="15401" name="TextBox 122">
            <a:extLst>
              <a:ext uri="{FF2B5EF4-FFF2-40B4-BE49-F238E27FC236}">
                <a16:creationId xmlns:a16="http://schemas.microsoft.com/office/drawing/2014/main" id="{444DEF91-1A6F-8F92-6C02-2D5B4365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665" y="3854752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SV1</a:t>
            </a:r>
          </a:p>
        </p:txBody>
      </p:sp>
      <p:sp>
        <p:nvSpPr>
          <p:cNvPr id="15402" name="TextBox 123">
            <a:extLst>
              <a:ext uri="{FF2B5EF4-FFF2-40B4-BE49-F238E27FC236}">
                <a16:creationId xmlns:a16="http://schemas.microsoft.com/office/drawing/2014/main" id="{A5B46180-8D0D-E45B-954B-194A6DF6D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135" y="5305630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SV2</a:t>
            </a:r>
          </a:p>
        </p:txBody>
      </p:sp>
      <p:sp>
        <p:nvSpPr>
          <p:cNvPr id="15403" name="TextBox 124">
            <a:extLst>
              <a:ext uri="{FF2B5EF4-FFF2-40B4-BE49-F238E27FC236}">
                <a16:creationId xmlns:a16="http://schemas.microsoft.com/office/drawing/2014/main" id="{44815C18-C285-2DE9-AAA6-AA75C6C6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2836" y="5290841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SV3</a:t>
            </a:r>
          </a:p>
        </p:txBody>
      </p:sp>
      <p:sp>
        <p:nvSpPr>
          <p:cNvPr id="15410" name="TextBox 130">
            <a:extLst>
              <a:ext uri="{FF2B5EF4-FFF2-40B4-BE49-F238E27FC236}">
                <a16:creationId xmlns:a16="http://schemas.microsoft.com/office/drawing/2014/main" id="{2F5DC5F5-7B4B-4476-E2F1-B10A8E84045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299614" y="1845111"/>
            <a:ext cx="2607284" cy="32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SORBENT PANEL</a:t>
            </a:r>
          </a:p>
        </p:txBody>
      </p:sp>
      <p:sp>
        <p:nvSpPr>
          <p:cNvPr id="15411" name="TextBox 131">
            <a:extLst>
              <a:ext uri="{FF2B5EF4-FFF2-40B4-BE49-F238E27FC236}">
                <a16:creationId xmlns:a16="http://schemas.microsoft.com/office/drawing/2014/main" id="{9F263F58-A84E-29F2-0113-718102160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509" y="4679911"/>
            <a:ext cx="1387543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VAC PUMP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A16FC9-E36F-B158-EC5F-EDDB67DCC03B}"/>
              </a:ext>
            </a:extLst>
          </p:cNvPr>
          <p:cNvCxnSpPr/>
          <p:nvPr/>
        </p:nvCxnSpPr>
        <p:spPr bwMode="auto">
          <a:xfrm>
            <a:off x="3114675" y="1665288"/>
            <a:ext cx="0" cy="75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7B0B72-CA68-B534-FEC3-0B56920DE1F2}"/>
              </a:ext>
            </a:extLst>
          </p:cNvPr>
          <p:cNvCxnSpPr>
            <a:cxnSpLocks/>
          </p:cNvCxnSpPr>
          <p:nvPr/>
        </p:nvCxnSpPr>
        <p:spPr bwMode="auto">
          <a:xfrm>
            <a:off x="3979863" y="4110038"/>
            <a:ext cx="0" cy="4016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52D454-B926-722B-B378-0691EEB56EBE}"/>
              </a:ext>
            </a:extLst>
          </p:cNvPr>
          <p:cNvCxnSpPr>
            <a:cxnSpLocks/>
          </p:cNvCxnSpPr>
          <p:nvPr/>
        </p:nvCxnSpPr>
        <p:spPr bwMode="auto">
          <a:xfrm flipH="1">
            <a:off x="2306638" y="5694363"/>
            <a:ext cx="444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D7AE2F-9164-426A-9B94-831BB7B76D2F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8825" y="1257300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6645104-C4C2-DC21-52B0-0D81AAAF3E9A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8825" y="1546225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56A132-FC3D-BB56-2724-A5EDFA2F6AFF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8825" y="2698750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1B1B2B-C14F-2C78-A995-EB2D8D46ABC8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8825" y="2122488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88977B5-ED97-5C8B-9799-14A18A7FEA85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8825" y="2411413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27C55E-6365-F932-3A45-AAE611052E28}"/>
              </a:ext>
            </a:extLst>
          </p:cNvPr>
          <p:cNvCxnSpPr>
            <a:cxnSpLocks/>
          </p:cNvCxnSpPr>
          <p:nvPr/>
        </p:nvCxnSpPr>
        <p:spPr bwMode="auto">
          <a:xfrm flipH="1">
            <a:off x="5838825" y="1833563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3A0B82-E9FE-3502-4CE2-82FFF3ABAAF0}"/>
              </a:ext>
            </a:extLst>
          </p:cNvPr>
          <p:cNvCxnSpPr>
            <a:cxnSpLocks/>
          </p:cNvCxnSpPr>
          <p:nvPr/>
        </p:nvCxnSpPr>
        <p:spPr bwMode="auto">
          <a:xfrm>
            <a:off x="6765925" y="1270000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E0CD8F9-A223-24AE-ED6B-84311544031F}"/>
              </a:ext>
            </a:extLst>
          </p:cNvPr>
          <p:cNvCxnSpPr>
            <a:cxnSpLocks/>
          </p:cNvCxnSpPr>
          <p:nvPr/>
        </p:nvCxnSpPr>
        <p:spPr bwMode="auto">
          <a:xfrm>
            <a:off x="6765925" y="1558925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FF942AF-0A9F-205A-5C4B-DB57316832F4}"/>
              </a:ext>
            </a:extLst>
          </p:cNvPr>
          <p:cNvCxnSpPr>
            <a:cxnSpLocks/>
          </p:cNvCxnSpPr>
          <p:nvPr/>
        </p:nvCxnSpPr>
        <p:spPr bwMode="auto">
          <a:xfrm>
            <a:off x="6765925" y="2713038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B6E3897-5CC6-B99F-5ADC-B7588F09346E}"/>
              </a:ext>
            </a:extLst>
          </p:cNvPr>
          <p:cNvCxnSpPr>
            <a:cxnSpLocks/>
          </p:cNvCxnSpPr>
          <p:nvPr/>
        </p:nvCxnSpPr>
        <p:spPr bwMode="auto">
          <a:xfrm>
            <a:off x="6765925" y="2135188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1CFB55F-9D1B-810B-A97E-DA6985A0C902}"/>
              </a:ext>
            </a:extLst>
          </p:cNvPr>
          <p:cNvCxnSpPr>
            <a:cxnSpLocks/>
          </p:cNvCxnSpPr>
          <p:nvPr/>
        </p:nvCxnSpPr>
        <p:spPr bwMode="auto">
          <a:xfrm>
            <a:off x="6765925" y="2424113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2E2494-85D1-8A1C-D53B-06DD384319EE}"/>
              </a:ext>
            </a:extLst>
          </p:cNvPr>
          <p:cNvCxnSpPr>
            <a:cxnSpLocks/>
          </p:cNvCxnSpPr>
          <p:nvPr/>
        </p:nvCxnSpPr>
        <p:spPr bwMode="auto">
          <a:xfrm>
            <a:off x="6765925" y="1847850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9E45A4C-44E8-1165-1DEE-C871FF0BD1D3}"/>
              </a:ext>
            </a:extLst>
          </p:cNvPr>
          <p:cNvSpPr txBox="1"/>
          <p:nvPr/>
        </p:nvSpPr>
        <p:spPr>
          <a:xfrm>
            <a:off x="3200400" y="127000"/>
            <a:ext cx="63404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70AD47">
                    <a:lumMod val="75000"/>
                  </a:srgbClr>
                </a:solidFill>
                <a:latin typeface="+mn-lt"/>
              </a:rPr>
              <a:t>(3) DESORPTION</a:t>
            </a:r>
          </a:p>
        </p:txBody>
      </p:sp>
      <p:sp>
        <p:nvSpPr>
          <p:cNvPr id="15364" name="TextBox 57">
            <a:extLst>
              <a:ext uri="{FF2B5EF4-FFF2-40B4-BE49-F238E27FC236}">
                <a16:creationId xmlns:a16="http://schemas.microsoft.com/office/drawing/2014/main" id="{3CE452AE-E044-ADFC-E088-C0C0C8642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988" y="3444875"/>
            <a:ext cx="1493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HEATER 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964031-689C-802A-D2A0-CCF2BFFC3B58}"/>
              </a:ext>
            </a:extLst>
          </p:cNvPr>
          <p:cNvGrpSpPr/>
          <p:nvPr/>
        </p:nvGrpSpPr>
        <p:grpSpPr>
          <a:xfrm>
            <a:off x="3983552" y="3839555"/>
            <a:ext cx="3652838" cy="2099711"/>
            <a:chOff x="6313410" y="4143374"/>
            <a:chExt cx="3652838" cy="209971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CDB1A0-A2DA-2E09-5A54-DA7108C98D36}"/>
                </a:ext>
              </a:extLst>
            </p:cNvPr>
            <p:cNvSpPr/>
            <p:nvPr/>
          </p:nvSpPr>
          <p:spPr bwMode="auto">
            <a:xfrm>
              <a:off x="7559598" y="4260297"/>
              <a:ext cx="2406650" cy="198278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TextBox 127">
              <a:extLst>
                <a:ext uri="{FF2B5EF4-FFF2-40B4-BE49-F238E27FC236}">
                  <a16:creationId xmlns:a16="http://schemas.microsoft.com/office/drawing/2014/main" id="{ED686288-8F57-E3C3-8407-433725F89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6117" y="4954252"/>
              <a:ext cx="137408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CAPTURED CO2 TANK</a:t>
              </a:r>
            </a:p>
          </p:txBody>
        </p:sp>
        <p:grpSp>
          <p:nvGrpSpPr>
            <p:cNvPr id="11" name="Group 1">
              <a:extLst>
                <a:ext uri="{FF2B5EF4-FFF2-40B4-BE49-F238E27FC236}">
                  <a16:creationId xmlns:a16="http://schemas.microsoft.com/office/drawing/2014/main" id="{43C4ADD7-EF33-BE31-7F34-E6F7A4DA0C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0800000" flipH="1">
              <a:off x="6981280" y="4415324"/>
              <a:ext cx="154616" cy="193806"/>
              <a:chOff x="2438400" y="3429000"/>
              <a:chExt cx="620992" cy="800094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A32123-C40D-4652-0DEA-6A3BB87D85B8}"/>
                  </a:ext>
                </a:extLst>
              </p:cNvPr>
              <p:cNvSpPr/>
              <p:nvPr/>
            </p:nvSpPr>
            <p:spPr>
              <a:xfrm>
                <a:off x="2446654" y="3433830"/>
                <a:ext cx="306046" cy="79955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CABE39B-E2A3-1947-B5B0-19FEBB6C664F}"/>
                  </a:ext>
                </a:extLst>
              </p:cNvPr>
              <p:cNvSpPr/>
              <p:nvPr/>
            </p:nvSpPr>
            <p:spPr>
              <a:xfrm>
                <a:off x="2759077" y="3433830"/>
                <a:ext cx="306046" cy="79955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C7753C-C297-88EF-7314-BBA274003F7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137323" y="4506360"/>
              <a:ext cx="4381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B3E7357-BC49-C05C-DDC8-C4AAAB724ED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313410" y="4493660"/>
              <a:ext cx="66675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0">
              <a:extLst>
                <a:ext uri="{FF2B5EF4-FFF2-40B4-BE49-F238E27FC236}">
                  <a16:creationId xmlns:a16="http://schemas.microsoft.com/office/drawing/2014/main" id="{B64CD7BE-C58C-541A-DB6C-6120612D31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2889" y="4143374"/>
              <a:ext cx="771261" cy="313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/>
                <a:t>SV4</a:t>
              </a:r>
            </a:p>
          </p:txBody>
        </p:sp>
      </p:grpSp>
      <p:sp>
        <p:nvSpPr>
          <p:cNvPr id="19" name="TextBox 38">
            <a:extLst>
              <a:ext uri="{FF2B5EF4-FFF2-40B4-BE49-F238E27FC236}">
                <a16:creationId xmlns:a16="http://schemas.microsoft.com/office/drawing/2014/main" id="{D5352128-2F18-BA7A-E568-6CAA3166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4" y="2393950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33" name="TextBox 38">
            <a:extLst>
              <a:ext uri="{FF2B5EF4-FFF2-40B4-BE49-F238E27FC236}">
                <a16:creationId xmlns:a16="http://schemas.microsoft.com/office/drawing/2014/main" id="{DBCB3F17-4BD1-81A3-4C88-1412EE23A7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265" y="2390170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34" name="TextBox 38">
            <a:extLst>
              <a:ext uri="{FF2B5EF4-FFF2-40B4-BE49-F238E27FC236}">
                <a16:creationId xmlns:a16="http://schemas.microsoft.com/office/drawing/2014/main" id="{CBDBF880-6EB9-2AB5-DC00-D95C3E974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2245" y="2397650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44" name="TextBox 38">
            <a:extLst>
              <a:ext uri="{FF2B5EF4-FFF2-40B4-BE49-F238E27FC236}">
                <a16:creationId xmlns:a16="http://schemas.microsoft.com/office/drawing/2014/main" id="{35886B38-701A-E8DA-91BD-83AA81825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3521" y="2404289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05623F-DAE8-405D-B167-61C38876631F}"/>
              </a:ext>
            </a:extLst>
          </p:cNvPr>
          <p:cNvSpPr txBox="1"/>
          <p:nvPr/>
        </p:nvSpPr>
        <p:spPr>
          <a:xfrm>
            <a:off x="7761250" y="3530600"/>
            <a:ext cx="393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HEAT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b="1" i="1">
                <a:solidFill>
                  <a:schemeClr val="accent6">
                    <a:lumMod val="75000"/>
                  </a:schemeClr>
                </a:solidFill>
              </a:rPr>
              <a:t>VACUUM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CAUSE SORBENT TO RELEASE STORED CO2</a:t>
            </a:r>
            <a:endParaRPr lang="en-US" b="1" i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4" name="TextBox 38">
            <a:extLst>
              <a:ext uri="{FF2B5EF4-FFF2-40B4-BE49-F238E27FC236}">
                <a16:creationId xmlns:a16="http://schemas.microsoft.com/office/drawing/2014/main" id="{C03FB7FD-1B54-93DB-1C7F-230FC12DE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2906" y="4870684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90D0E-B502-BAD3-C531-F157439EF01D}"/>
              </a:ext>
            </a:extLst>
          </p:cNvPr>
          <p:cNvCxnSpPr/>
          <p:nvPr/>
        </p:nvCxnSpPr>
        <p:spPr>
          <a:xfrm>
            <a:off x="9753600" y="1619250"/>
            <a:ext cx="18669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D120DE-4C23-E212-7DDD-0AD3D2D7AAF9}"/>
              </a:ext>
            </a:extLst>
          </p:cNvPr>
          <p:cNvCxnSpPr/>
          <p:nvPr/>
        </p:nvCxnSpPr>
        <p:spPr>
          <a:xfrm>
            <a:off x="9753600" y="2552700"/>
            <a:ext cx="186690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52466FB-FCA6-2EE8-2BA4-3A14E1613D3A}"/>
              </a:ext>
            </a:extLst>
          </p:cNvPr>
          <p:cNvSpPr>
            <a:spLocks noChangeAspect="1"/>
          </p:cNvSpPr>
          <p:nvPr/>
        </p:nvSpPr>
        <p:spPr>
          <a:xfrm>
            <a:off x="4191000" y="1028700"/>
            <a:ext cx="5029200" cy="503396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BD5B15-947F-C853-5615-C68C5A5270C4}"/>
              </a:ext>
            </a:extLst>
          </p:cNvPr>
          <p:cNvSpPr>
            <a:spLocks noChangeAspect="1"/>
          </p:cNvSpPr>
          <p:nvPr/>
        </p:nvSpPr>
        <p:spPr>
          <a:xfrm>
            <a:off x="4878388" y="1716088"/>
            <a:ext cx="3654425" cy="3657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054" name="Group 61">
            <a:extLst>
              <a:ext uri="{FF2B5EF4-FFF2-40B4-BE49-F238E27FC236}">
                <a16:creationId xmlns:a16="http://schemas.microsoft.com/office/drawing/2014/main" id="{D6BD3201-3B03-4D05-A078-91FF622083E2}"/>
              </a:ext>
            </a:extLst>
          </p:cNvPr>
          <p:cNvGrpSpPr>
            <a:grpSpLocks/>
          </p:cNvGrpSpPr>
          <p:nvPr/>
        </p:nvGrpSpPr>
        <p:grpSpPr bwMode="auto">
          <a:xfrm>
            <a:off x="5162550" y="1725613"/>
            <a:ext cx="3081338" cy="3667125"/>
            <a:chOff x="5162550" y="1726079"/>
            <a:chExt cx="2476500" cy="3667125"/>
          </a:xfrm>
        </p:grpSpPr>
        <p:grpSp>
          <p:nvGrpSpPr>
            <p:cNvPr id="2077" name="Group 10">
              <a:extLst>
                <a:ext uri="{FF2B5EF4-FFF2-40B4-BE49-F238E27FC236}">
                  <a16:creationId xmlns:a16="http://schemas.microsoft.com/office/drawing/2014/main" id="{421F4707-961B-F763-B62E-E61E41B8F8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2550" y="1726079"/>
              <a:ext cx="609600" cy="3657600"/>
              <a:chOff x="4457700" y="1716554"/>
              <a:chExt cx="609600" cy="365760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828763A-4094-2340-81A2-3E19507A1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7700" y="1716554"/>
                <a:ext cx="304938" cy="365760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FBB6765-FB55-FE85-DFBB-407368FD4B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638" y="1716554"/>
                <a:ext cx="304937" cy="365760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8" name="Group 11">
              <a:extLst>
                <a:ext uri="{FF2B5EF4-FFF2-40B4-BE49-F238E27FC236}">
                  <a16:creationId xmlns:a16="http://schemas.microsoft.com/office/drawing/2014/main" id="{D9AB9D3C-0E73-9DAD-8A47-824A26C6FC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1726079"/>
              <a:ext cx="609600" cy="3657600"/>
              <a:chOff x="4457700" y="1716554"/>
              <a:chExt cx="609600" cy="365760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0C19A12-0797-9917-A443-D8E094D73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063" y="1716554"/>
                <a:ext cx="304937" cy="365760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0081D33-1D6A-C1B3-7076-C112C179C3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3000" y="1716554"/>
                <a:ext cx="304938" cy="365760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79" name="Group 14">
              <a:extLst>
                <a:ext uri="{FF2B5EF4-FFF2-40B4-BE49-F238E27FC236}">
                  <a16:creationId xmlns:a16="http://schemas.microsoft.com/office/drawing/2014/main" id="{E1C2E864-3076-6DE9-F0E5-D82B1BD89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00800" y="1735604"/>
              <a:ext cx="609600" cy="3657600"/>
              <a:chOff x="4457700" y="1716554"/>
              <a:chExt cx="609600" cy="365760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1B75563-95F6-0FCB-CF0E-ED246F1D6A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8338" y="1716554"/>
                <a:ext cx="304937" cy="365760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84DCEB2-D7B5-2F4C-D3E2-A123A05B5D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3275" y="1716554"/>
                <a:ext cx="303662" cy="365760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0" name="Group 17">
              <a:extLst>
                <a:ext uri="{FF2B5EF4-FFF2-40B4-BE49-F238E27FC236}">
                  <a16:creationId xmlns:a16="http://schemas.microsoft.com/office/drawing/2014/main" id="{AB57673A-CFDA-8B1E-0105-8D254E748F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29450" y="1735604"/>
              <a:ext cx="609600" cy="3657600"/>
              <a:chOff x="4457700" y="1716554"/>
              <a:chExt cx="609600" cy="36576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33D40A7-322B-5333-F664-3F9E472C1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57425" y="1716554"/>
                <a:ext cx="304937" cy="365760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E822009-5C26-8AC2-3E92-5575DC70FA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362" y="1716554"/>
                <a:ext cx="304938" cy="3657600"/>
              </a:xfrm>
              <a:prstGeom prst="line">
                <a:avLst/>
              </a:prstGeom>
              <a:ln w="349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B685B41-8A1F-7E77-BD29-B506F5EB603D}"/>
              </a:ext>
            </a:extLst>
          </p:cNvPr>
          <p:cNvSpPr/>
          <p:nvPr/>
        </p:nvSpPr>
        <p:spPr>
          <a:xfrm>
            <a:off x="400050" y="477838"/>
            <a:ext cx="2552700" cy="11414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F582A1-7471-34EE-2F14-CE5F8C28B884}"/>
              </a:ext>
            </a:extLst>
          </p:cNvPr>
          <p:cNvCxnSpPr>
            <a:cxnSpLocks/>
          </p:cNvCxnSpPr>
          <p:nvPr/>
        </p:nvCxnSpPr>
        <p:spPr>
          <a:xfrm>
            <a:off x="2952750" y="762000"/>
            <a:ext cx="52959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14B9A2D-9C21-07BD-E4B7-28CD8103E8CF}"/>
              </a:ext>
            </a:extLst>
          </p:cNvPr>
          <p:cNvCxnSpPr>
            <a:cxnSpLocks/>
          </p:cNvCxnSpPr>
          <p:nvPr/>
        </p:nvCxnSpPr>
        <p:spPr>
          <a:xfrm flipV="1">
            <a:off x="8258175" y="762000"/>
            <a:ext cx="0" cy="973138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72F1DF-BC05-FC7A-C769-996837682A22}"/>
              </a:ext>
            </a:extLst>
          </p:cNvPr>
          <p:cNvCxnSpPr>
            <a:cxnSpLocks/>
          </p:cNvCxnSpPr>
          <p:nvPr/>
        </p:nvCxnSpPr>
        <p:spPr>
          <a:xfrm flipV="1">
            <a:off x="5162550" y="1249363"/>
            <a:ext cx="0" cy="485775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9E6EC45-12CD-4460-730A-B9363F94553E}"/>
              </a:ext>
            </a:extLst>
          </p:cNvPr>
          <p:cNvCxnSpPr>
            <a:cxnSpLocks/>
          </p:cNvCxnSpPr>
          <p:nvPr/>
        </p:nvCxnSpPr>
        <p:spPr>
          <a:xfrm>
            <a:off x="2952750" y="1249363"/>
            <a:ext cx="2209800" cy="0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3A7A4EA-6699-29C0-D1BF-9F8011308399}"/>
              </a:ext>
            </a:extLst>
          </p:cNvPr>
          <p:cNvCxnSpPr/>
          <p:nvPr/>
        </p:nvCxnSpPr>
        <p:spPr>
          <a:xfrm>
            <a:off x="4191000" y="6438900"/>
            <a:ext cx="5029200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TextBox 37">
            <a:extLst>
              <a:ext uri="{FF2B5EF4-FFF2-40B4-BE49-F238E27FC236}">
                <a16:creationId xmlns:a16="http://schemas.microsoft.com/office/drawing/2014/main" id="{D0C572B5-2E58-EEF1-55A8-B5E666075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813" y="6156325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11 in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EDC20F-04F6-AC3B-B35F-5CF71097F537}"/>
              </a:ext>
            </a:extLst>
          </p:cNvPr>
          <p:cNvCxnSpPr>
            <a:cxnSpLocks/>
          </p:cNvCxnSpPr>
          <p:nvPr/>
        </p:nvCxnSpPr>
        <p:spPr>
          <a:xfrm>
            <a:off x="4878388" y="5753100"/>
            <a:ext cx="3692525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TextBox 39">
            <a:extLst>
              <a:ext uri="{FF2B5EF4-FFF2-40B4-BE49-F238E27FC236}">
                <a16:creationId xmlns:a16="http://schemas.microsoft.com/office/drawing/2014/main" id="{2F5AF3A9-E9AC-4236-EA43-C2DBA6A5A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813" y="5502275"/>
            <a:ext cx="544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8 in</a:t>
            </a:r>
          </a:p>
        </p:txBody>
      </p:sp>
      <p:sp>
        <p:nvSpPr>
          <p:cNvPr id="2064" name="TextBox 43">
            <a:extLst>
              <a:ext uri="{FF2B5EF4-FFF2-40B4-BE49-F238E27FC236}">
                <a16:creationId xmlns:a16="http://schemas.microsoft.com/office/drawing/2014/main" id="{1E834093-AF05-DB66-8165-F8AF3D103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5663" y="2251075"/>
            <a:ext cx="1860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Heater (Resistive) Wire</a:t>
            </a:r>
          </a:p>
        </p:txBody>
      </p:sp>
      <p:sp>
        <p:nvSpPr>
          <p:cNvPr id="2065" name="TextBox 44">
            <a:extLst>
              <a:ext uri="{FF2B5EF4-FFF2-40B4-BE49-F238E27FC236}">
                <a16:creationId xmlns:a16="http://schemas.microsoft.com/office/drawing/2014/main" id="{1302F995-F2C1-7864-4C97-6348D5C6A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69513" y="1338263"/>
            <a:ext cx="1235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Standard Wire</a:t>
            </a:r>
          </a:p>
        </p:txBody>
      </p:sp>
      <p:sp>
        <p:nvSpPr>
          <p:cNvPr id="2066" name="TextBox 45">
            <a:extLst>
              <a:ext uri="{FF2B5EF4-FFF2-40B4-BE49-F238E27FC236}">
                <a16:creationId xmlns:a16="http://schemas.microsoft.com/office/drawing/2014/main" id="{3C4F61F6-CE8C-A3B2-386F-1EDC1536E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895350"/>
            <a:ext cx="1797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/>
              <a:t>POWER SUPPLY</a:t>
            </a:r>
          </a:p>
        </p:txBody>
      </p:sp>
      <p:sp>
        <p:nvSpPr>
          <p:cNvPr id="2067" name="TextBox 46">
            <a:extLst>
              <a:ext uri="{FF2B5EF4-FFF2-40B4-BE49-F238E27FC236}">
                <a16:creationId xmlns:a16="http://schemas.microsoft.com/office/drawing/2014/main" id="{EA900A68-5C58-784A-63BA-7E5B414E1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963" y="577850"/>
            <a:ext cx="300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+</a:t>
            </a:r>
          </a:p>
        </p:txBody>
      </p:sp>
      <p:sp>
        <p:nvSpPr>
          <p:cNvPr id="2068" name="TextBox 47">
            <a:extLst>
              <a:ext uri="{FF2B5EF4-FFF2-40B4-BE49-F238E27FC236}">
                <a16:creationId xmlns:a16="http://schemas.microsoft.com/office/drawing/2014/main" id="{B1368BE3-18E4-7CDA-3284-C22334201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563" y="987425"/>
            <a:ext cx="2952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-</a:t>
            </a: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990189AC-832E-B877-F524-033026A7FCE4}"/>
              </a:ext>
            </a:extLst>
          </p:cNvPr>
          <p:cNvSpPr/>
          <p:nvPr/>
        </p:nvSpPr>
        <p:spPr>
          <a:xfrm>
            <a:off x="2444750" y="3001963"/>
            <a:ext cx="1549400" cy="569912"/>
          </a:xfrm>
          <a:prstGeom prst="wedgeRectCallout">
            <a:avLst>
              <a:gd name="adj1" fmla="val 106947"/>
              <a:gd name="adj2" fmla="val -2671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70" name="TextBox 49">
            <a:extLst>
              <a:ext uri="{FF2B5EF4-FFF2-40B4-BE49-F238E27FC236}">
                <a16:creationId xmlns:a16="http://schemas.microsoft.com/office/drawing/2014/main" id="{DA74DA43-5858-712F-D155-FF122E250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6050" y="3130550"/>
            <a:ext cx="927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Sorbent</a:t>
            </a:r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C44A5060-6D81-AB71-68D5-B719BC946934}"/>
              </a:ext>
            </a:extLst>
          </p:cNvPr>
          <p:cNvSpPr/>
          <p:nvPr/>
        </p:nvSpPr>
        <p:spPr>
          <a:xfrm>
            <a:off x="2444750" y="4384675"/>
            <a:ext cx="1549400" cy="569913"/>
          </a:xfrm>
          <a:prstGeom prst="wedgeRectCallout">
            <a:avLst>
              <a:gd name="adj1" fmla="val 63043"/>
              <a:gd name="adj2" fmla="val 10353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72" name="TextBox 51">
            <a:extLst>
              <a:ext uri="{FF2B5EF4-FFF2-40B4-BE49-F238E27FC236}">
                <a16:creationId xmlns:a16="http://schemas.microsoft.com/office/drawing/2014/main" id="{8F28F01E-EB52-3DF0-E8E0-0979F80C4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25" y="4513263"/>
            <a:ext cx="1377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Metal Frame</a:t>
            </a:r>
          </a:p>
        </p:txBody>
      </p:sp>
      <p:sp>
        <p:nvSpPr>
          <p:cNvPr id="2073" name="TextBox 52">
            <a:extLst>
              <a:ext uri="{FF2B5EF4-FFF2-40B4-BE49-F238E27FC236}">
                <a16:creationId xmlns:a16="http://schemas.microsoft.com/office/drawing/2014/main" id="{22F8995E-91F6-152F-F0D1-CF68CA39D5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4561" y="165100"/>
            <a:ext cx="60628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/>
              <a:t>SORBENT HEATER CONFIGURATION</a:t>
            </a:r>
          </a:p>
        </p:txBody>
      </p:sp>
      <p:sp>
        <p:nvSpPr>
          <p:cNvPr id="2074" name="TextBox 53">
            <a:extLst>
              <a:ext uri="{FF2B5EF4-FFF2-40B4-BE49-F238E27FC236}">
                <a16:creationId xmlns:a16="http://schemas.microsoft.com/office/drawing/2014/main" id="{6E622112-C837-7627-99DC-D30C3B2FE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7463" y="2546350"/>
            <a:ext cx="968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(Insulated)</a:t>
            </a:r>
          </a:p>
        </p:txBody>
      </p:sp>
      <p:sp>
        <p:nvSpPr>
          <p:cNvPr id="2075" name="TextBox 54">
            <a:extLst>
              <a:ext uri="{FF2B5EF4-FFF2-40B4-BE49-F238E27FC236}">
                <a16:creationId xmlns:a16="http://schemas.microsoft.com/office/drawing/2014/main" id="{16B9E16E-C471-A4ED-DA43-4385263E1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3175" y="1612900"/>
            <a:ext cx="968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/>
              <a:t>(Insulated)</a:t>
            </a:r>
          </a:p>
        </p:txBody>
      </p:sp>
      <p:sp>
        <p:nvSpPr>
          <p:cNvPr id="2076" name="TextBox 60">
            <a:extLst>
              <a:ext uri="{FF2B5EF4-FFF2-40B4-BE49-F238E27FC236}">
                <a16:creationId xmlns:a16="http://schemas.microsoft.com/office/drawing/2014/main" id="{DEB7C22A-FE7A-3370-471A-F0648AAF8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175" y="3429000"/>
            <a:ext cx="20637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Heater wires are in thermal contact with mesh on both faces of the panel. </a:t>
            </a:r>
          </a:p>
          <a:p>
            <a:pPr algn="ctr" eaLnBrk="1" hangingPunct="1"/>
            <a:endParaRPr lang="en-US" altLang="en-US"/>
          </a:p>
          <a:p>
            <a:pPr algn="ctr" eaLnBrk="1" hangingPunct="1"/>
            <a:r>
              <a:rPr lang="en-US" altLang="en-US"/>
              <a:t>Inside or outside of mesh? TBD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6323</TotalTime>
  <Words>607</Words>
  <Application>Microsoft Office PowerPoint</Application>
  <PresentationFormat>Widescreen</PresentationFormat>
  <Paragraphs>265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EPIPHYTE OBJECTIVES</vt:lpstr>
      <vt:lpstr>PowerPoint Presentation</vt:lpstr>
      <vt:lpstr>PowerPoint Presentation</vt:lpstr>
      <vt:lpstr>PowerPoint Presentation</vt:lpstr>
      <vt:lpstr>SORBENT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Epiphyte Electronics (Partial)</vt:lpstr>
      <vt:lpstr>The Epiphyte Lab</vt:lpstr>
      <vt:lpstr>Assembly Begins!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Wilson</dc:creator>
  <cp:lastModifiedBy>David Wilson</cp:lastModifiedBy>
  <cp:revision>2</cp:revision>
  <dcterms:created xsi:type="dcterms:W3CDTF">2023-06-09T20:19:02Z</dcterms:created>
  <dcterms:modified xsi:type="dcterms:W3CDTF">2024-01-09T19:15:44Z</dcterms:modified>
</cp:coreProperties>
</file>